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5" r:id="rId1"/>
  </p:sldMasterIdLst>
  <p:sldIdLst>
    <p:sldId id="257" r:id="rId2"/>
    <p:sldId id="259" r:id="rId3"/>
    <p:sldId id="258" r:id="rId4"/>
    <p:sldId id="261" r:id="rId5"/>
    <p:sldId id="262" r:id="rId6"/>
    <p:sldId id="265" r:id="rId7"/>
    <p:sldId id="266" r:id="rId8"/>
    <p:sldId id="267" r:id="rId9"/>
    <p:sldId id="268" r:id="rId10"/>
    <p:sldId id="270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6" d="100"/>
          <a:sy n="66" d="100"/>
        </p:scale>
        <p:origin x="668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DB66DE1-4C38-4B65-B587-9390225E5B4A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3D15D3AE-0AA8-4FDF-8397-F8F96AD6C0F5}">
      <dgm:prSet/>
      <dgm:spPr/>
      <dgm:t>
        <a:bodyPr/>
        <a:lstStyle/>
        <a:p>
          <a:r>
            <a:rPr lang="en-US" dirty="0"/>
            <a:t>Introduction</a:t>
          </a:r>
        </a:p>
      </dgm:t>
    </dgm:pt>
    <dgm:pt modelId="{CEC139FB-EF50-435F-90F8-8508B878C063}" type="parTrans" cxnId="{0BEDEF9D-921B-4DF7-8D96-647BA16D85B1}">
      <dgm:prSet/>
      <dgm:spPr/>
      <dgm:t>
        <a:bodyPr/>
        <a:lstStyle/>
        <a:p>
          <a:endParaRPr lang="en-US"/>
        </a:p>
      </dgm:t>
    </dgm:pt>
    <dgm:pt modelId="{A2009510-6093-4369-99B1-E75762E53D9F}" type="sibTrans" cxnId="{0BEDEF9D-921B-4DF7-8D96-647BA16D85B1}">
      <dgm:prSet/>
      <dgm:spPr/>
      <dgm:t>
        <a:bodyPr/>
        <a:lstStyle/>
        <a:p>
          <a:endParaRPr lang="en-US"/>
        </a:p>
      </dgm:t>
    </dgm:pt>
    <dgm:pt modelId="{2ECE94C0-E431-4DCF-93C6-7D86AF51E5D1}">
      <dgm:prSet/>
      <dgm:spPr/>
      <dgm:t>
        <a:bodyPr/>
        <a:lstStyle/>
        <a:p>
          <a:r>
            <a:rPr lang="en-US" dirty="0"/>
            <a:t>Extract &amp; Clean</a:t>
          </a:r>
        </a:p>
      </dgm:t>
    </dgm:pt>
    <dgm:pt modelId="{D322289D-1142-4697-A7EF-442F7B133EA9}" type="parTrans" cxnId="{6B96A9AD-A3C9-45E5-9AD1-BDC8D889530A}">
      <dgm:prSet/>
      <dgm:spPr/>
      <dgm:t>
        <a:bodyPr/>
        <a:lstStyle/>
        <a:p>
          <a:endParaRPr lang="en-US"/>
        </a:p>
      </dgm:t>
    </dgm:pt>
    <dgm:pt modelId="{448EC6EB-8578-4422-82A2-7389F411F93A}" type="sibTrans" cxnId="{6B96A9AD-A3C9-45E5-9AD1-BDC8D889530A}">
      <dgm:prSet/>
      <dgm:spPr/>
      <dgm:t>
        <a:bodyPr/>
        <a:lstStyle/>
        <a:p>
          <a:endParaRPr lang="en-US"/>
        </a:p>
      </dgm:t>
    </dgm:pt>
    <dgm:pt modelId="{2C774963-8770-4470-8EEA-86FB99192214}">
      <dgm:prSet/>
      <dgm:spPr/>
      <dgm:t>
        <a:bodyPr/>
        <a:lstStyle/>
        <a:p>
          <a:r>
            <a:rPr lang="en-US" dirty="0"/>
            <a:t>Visualization</a:t>
          </a:r>
        </a:p>
      </dgm:t>
    </dgm:pt>
    <dgm:pt modelId="{5949D289-A0AC-4E6E-8AD0-08D18E68BFC8}" type="parTrans" cxnId="{98AD0CFB-C36E-4FC8-8B83-5CA678B6DBBD}">
      <dgm:prSet/>
      <dgm:spPr/>
      <dgm:t>
        <a:bodyPr/>
        <a:lstStyle/>
        <a:p>
          <a:endParaRPr lang="en-US"/>
        </a:p>
      </dgm:t>
    </dgm:pt>
    <dgm:pt modelId="{FDFD63E7-95E7-459E-8E80-99A5CF5996ED}" type="sibTrans" cxnId="{98AD0CFB-C36E-4FC8-8B83-5CA678B6DBBD}">
      <dgm:prSet/>
      <dgm:spPr/>
      <dgm:t>
        <a:bodyPr/>
        <a:lstStyle/>
        <a:p>
          <a:endParaRPr lang="en-US"/>
        </a:p>
      </dgm:t>
    </dgm:pt>
    <dgm:pt modelId="{8FDEB261-421C-41C8-9E13-1126C5EFEAE4}">
      <dgm:prSet/>
      <dgm:spPr/>
      <dgm:t>
        <a:bodyPr/>
        <a:lstStyle/>
        <a:p>
          <a:r>
            <a:rPr lang="en-US" dirty="0"/>
            <a:t>Analysis</a:t>
          </a:r>
        </a:p>
      </dgm:t>
    </dgm:pt>
    <dgm:pt modelId="{A94D37DB-635D-40A5-AD24-780FEC059C23}" type="parTrans" cxnId="{4FAC6334-5717-454B-83F5-CD3B78A0B42F}">
      <dgm:prSet/>
      <dgm:spPr/>
      <dgm:t>
        <a:bodyPr/>
        <a:lstStyle/>
        <a:p>
          <a:endParaRPr lang="en-US"/>
        </a:p>
      </dgm:t>
    </dgm:pt>
    <dgm:pt modelId="{B0D51CF9-5F0C-46A6-A1C7-6FAB08550163}" type="sibTrans" cxnId="{4FAC6334-5717-454B-83F5-CD3B78A0B42F}">
      <dgm:prSet/>
      <dgm:spPr/>
      <dgm:t>
        <a:bodyPr/>
        <a:lstStyle/>
        <a:p>
          <a:endParaRPr lang="en-US"/>
        </a:p>
      </dgm:t>
    </dgm:pt>
    <dgm:pt modelId="{5DC4434B-6890-41C6-9E82-93A6D511FA3C}">
      <dgm:prSet/>
      <dgm:spPr/>
      <dgm:t>
        <a:bodyPr/>
        <a:lstStyle/>
        <a:p>
          <a:r>
            <a:rPr lang="en-US" dirty="0"/>
            <a:t>Results</a:t>
          </a:r>
        </a:p>
      </dgm:t>
    </dgm:pt>
    <dgm:pt modelId="{B60E0741-F731-45AE-8560-6FDC06B89408}" type="parTrans" cxnId="{DAE2C91F-6AC1-4417-BF5C-0FEABB712EE8}">
      <dgm:prSet/>
      <dgm:spPr/>
      <dgm:t>
        <a:bodyPr/>
        <a:lstStyle/>
        <a:p>
          <a:endParaRPr lang="en-US"/>
        </a:p>
      </dgm:t>
    </dgm:pt>
    <dgm:pt modelId="{0E403CC6-88CF-4AD7-9FCF-3AAF47EB35E7}" type="sibTrans" cxnId="{DAE2C91F-6AC1-4417-BF5C-0FEABB712EE8}">
      <dgm:prSet/>
      <dgm:spPr/>
      <dgm:t>
        <a:bodyPr/>
        <a:lstStyle/>
        <a:p>
          <a:endParaRPr lang="en-US"/>
        </a:p>
      </dgm:t>
    </dgm:pt>
    <dgm:pt modelId="{A29B3278-DBA8-444E-9047-C801DB0C9039}">
      <dgm:prSet/>
      <dgm:spPr/>
      <dgm:t>
        <a:bodyPr/>
        <a:lstStyle/>
        <a:p>
          <a:r>
            <a:rPr lang="en-US" dirty="0"/>
            <a:t>Conclusion</a:t>
          </a:r>
        </a:p>
      </dgm:t>
    </dgm:pt>
    <dgm:pt modelId="{7AA2F50F-9DAA-4BBF-B048-AB77E822A4FF}" type="parTrans" cxnId="{AB0AACD6-14DF-4843-9269-29CDF4425AC8}">
      <dgm:prSet/>
      <dgm:spPr/>
      <dgm:t>
        <a:bodyPr/>
        <a:lstStyle/>
        <a:p>
          <a:endParaRPr lang="en-US"/>
        </a:p>
      </dgm:t>
    </dgm:pt>
    <dgm:pt modelId="{9D5AFC0C-FC76-48EE-BF29-54F50165C70F}" type="sibTrans" cxnId="{AB0AACD6-14DF-4843-9269-29CDF4425AC8}">
      <dgm:prSet/>
      <dgm:spPr/>
      <dgm:t>
        <a:bodyPr/>
        <a:lstStyle/>
        <a:p>
          <a:endParaRPr lang="en-US"/>
        </a:p>
      </dgm:t>
    </dgm:pt>
    <dgm:pt modelId="{C4D3C265-328B-4B2D-BD42-06B078BE6B8F}" type="pres">
      <dgm:prSet presAssocID="{0DB66DE1-4C38-4B65-B587-9390225E5B4A}" presName="Name0" presStyleCnt="0">
        <dgm:presLayoutVars>
          <dgm:dir/>
          <dgm:resizeHandles val="exact"/>
        </dgm:presLayoutVars>
      </dgm:prSet>
      <dgm:spPr/>
    </dgm:pt>
    <dgm:pt modelId="{664B9E3F-E22C-49A1-B0A5-029542A27DE9}" type="pres">
      <dgm:prSet presAssocID="{3D15D3AE-0AA8-4FDF-8397-F8F96AD6C0F5}" presName="node" presStyleLbl="node1" presStyleIdx="0" presStyleCnt="6">
        <dgm:presLayoutVars>
          <dgm:bulletEnabled val="1"/>
        </dgm:presLayoutVars>
      </dgm:prSet>
      <dgm:spPr/>
    </dgm:pt>
    <dgm:pt modelId="{252A55CE-FA49-436D-A5F1-A168CEA3C843}" type="pres">
      <dgm:prSet presAssocID="{A2009510-6093-4369-99B1-E75762E53D9F}" presName="sibTrans" presStyleLbl="sibTrans1D1" presStyleIdx="0" presStyleCnt="5"/>
      <dgm:spPr/>
    </dgm:pt>
    <dgm:pt modelId="{EC9E1B18-031B-41EF-9737-D67C1AC08437}" type="pres">
      <dgm:prSet presAssocID="{A2009510-6093-4369-99B1-E75762E53D9F}" presName="connectorText" presStyleLbl="sibTrans1D1" presStyleIdx="0" presStyleCnt="5"/>
      <dgm:spPr/>
    </dgm:pt>
    <dgm:pt modelId="{4DB5477C-2638-4DF9-A070-E05D0BDC83F3}" type="pres">
      <dgm:prSet presAssocID="{2ECE94C0-E431-4DCF-93C6-7D86AF51E5D1}" presName="node" presStyleLbl="node1" presStyleIdx="1" presStyleCnt="6">
        <dgm:presLayoutVars>
          <dgm:bulletEnabled val="1"/>
        </dgm:presLayoutVars>
      </dgm:prSet>
      <dgm:spPr/>
    </dgm:pt>
    <dgm:pt modelId="{2404CA33-A403-460A-A490-6ED493DDC870}" type="pres">
      <dgm:prSet presAssocID="{448EC6EB-8578-4422-82A2-7389F411F93A}" presName="sibTrans" presStyleLbl="sibTrans1D1" presStyleIdx="1" presStyleCnt="5"/>
      <dgm:spPr/>
    </dgm:pt>
    <dgm:pt modelId="{B1334DC9-547B-41BB-BE57-CB12C1923B74}" type="pres">
      <dgm:prSet presAssocID="{448EC6EB-8578-4422-82A2-7389F411F93A}" presName="connectorText" presStyleLbl="sibTrans1D1" presStyleIdx="1" presStyleCnt="5"/>
      <dgm:spPr/>
    </dgm:pt>
    <dgm:pt modelId="{A140DB40-6AA0-425C-A0DC-AE075AA416DD}" type="pres">
      <dgm:prSet presAssocID="{2C774963-8770-4470-8EEA-86FB99192214}" presName="node" presStyleLbl="node1" presStyleIdx="2" presStyleCnt="6">
        <dgm:presLayoutVars>
          <dgm:bulletEnabled val="1"/>
        </dgm:presLayoutVars>
      </dgm:prSet>
      <dgm:spPr/>
    </dgm:pt>
    <dgm:pt modelId="{8D4E557B-820E-4828-A911-1D50058A4FCC}" type="pres">
      <dgm:prSet presAssocID="{FDFD63E7-95E7-459E-8E80-99A5CF5996ED}" presName="sibTrans" presStyleLbl="sibTrans1D1" presStyleIdx="2" presStyleCnt="5"/>
      <dgm:spPr/>
    </dgm:pt>
    <dgm:pt modelId="{12106848-1051-4E4C-81FD-489EB39642F8}" type="pres">
      <dgm:prSet presAssocID="{FDFD63E7-95E7-459E-8E80-99A5CF5996ED}" presName="connectorText" presStyleLbl="sibTrans1D1" presStyleIdx="2" presStyleCnt="5"/>
      <dgm:spPr/>
    </dgm:pt>
    <dgm:pt modelId="{E26794C8-BB85-45F8-93D5-94045467F886}" type="pres">
      <dgm:prSet presAssocID="{8FDEB261-421C-41C8-9E13-1126C5EFEAE4}" presName="node" presStyleLbl="node1" presStyleIdx="3" presStyleCnt="6">
        <dgm:presLayoutVars>
          <dgm:bulletEnabled val="1"/>
        </dgm:presLayoutVars>
      </dgm:prSet>
      <dgm:spPr/>
    </dgm:pt>
    <dgm:pt modelId="{B516D659-7F2F-4687-B900-A3193DE93DE4}" type="pres">
      <dgm:prSet presAssocID="{B0D51CF9-5F0C-46A6-A1C7-6FAB08550163}" presName="sibTrans" presStyleLbl="sibTrans1D1" presStyleIdx="3" presStyleCnt="5"/>
      <dgm:spPr/>
    </dgm:pt>
    <dgm:pt modelId="{C6A1757D-C4C9-4B87-B65E-FF6EFD3B360B}" type="pres">
      <dgm:prSet presAssocID="{B0D51CF9-5F0C-46A6-A1C7-6FAB08550163}" presName="connectorText" presStyleLbl="sibTrans1D1" presStyleIdx="3" presStyleCnt="5"/>
      <dgm:spPr/>
    </dgm:pt>
    <dgm:pt modelId="{CF14DE7F-4398-4101-95BF-EC0B94C16629}" type="pres">
      <dgm:prSet presAssocID="{5DC4434B-6890-41C6-9E82-93A6D511FA3C}" presName="node" presStyleLbl="node1" presStyleIdx="4" presStyleCnt="6">
        <dgm:presLayoutVars>
          <dgm:bulletEnabled val="1"/>
        </dgm:presLayoutVars>
      </dgm:prSet>
      <dgm:spPr/>
    </dgm:pt>
    <dgm:pt modelId="{C04263F2-928C-4E89-8089-01CE2BBFE6C6}" type="pres">
      <dgm:prSet presAssocID="{0E403CC6-88CF-4AD7-9FCF-3AAF47EB35E7}" presName="sibTrans" presStyleLbl="sibTrans1D1" presStyleIdx="4" presStyleCnt="5"/>
      <dgm:spPr/>
    </dgm:pt>
    <dgm:pt modelId="{3394F0C7-6998-4A14-9366-A9AEDE1B9671}" type="pres">
      <dgm:prSet presAssocID="{0E403CC6-88CF-4AD7-9FCF-3AAF47EB35E7}" presName="connectorText" presStyleLbl="sibTrans1D1" presStyleIdx="4" presStyleCnt="5"/>
      <dgm:spPr/>
    </dgm:pt>
    <dgm:pt modelId="{19EDDAA0-EE60-4A45-BE3E-53FF0F5D6FB7}" type="pres">
      <dgm:prSet presAssocID="{A29B3278-DBA8-444E-9047-C801DB0C9039}" presName="node" presStyleLbl="node1" presStyleIdx="5" presStyleCnt="6">
        <dgm:presLayoutVars>
          <dgm:bulletEnabled val="1"/>
        </dgm:presLayoutVars>
      </dgm:prSet>
      <dgm:spPr/>
    </dgm:pt>
  </dgm:ptLst>
  <dgm:cxnLst>
    <dgm:cxn modelId="{74A5780F-9148-4FAA-9B3C-A4D8428CCF36}" type="presOf" srcId="{2ECE94C0-E431-4DCF-93C6-7D86AF51E5D1}" destId="{4DB5477C-2638-4DF9-A070-E05D0BDC83F3}" srcOrd="0" destOrd="0" presId="urn:microsoft.com/office/officeart/2016/7/layout/RepeatingBendingProcessNew"/>
    <dgm:cxn modelId="{DAE2C91F-6AC1-4417-BF5C-0FEABB712EE8}" srcId="{0DB66DE1-4C38-4B65-B587-9390225E5B4A}" destId="{5DC4434B-6890-41C6-9E82-93A6D511FA3C}" srcOrd="4" destOrd="0" parTransId="{B60E0741-F731-45AE-8560-6FDC06B89408}" sibTransId="{0E403CC6-88CF-4AD7-9FCF-3AAF47EB35E7}"/>
    <dgm:cxn modelId="{434ECD25-6359-4613-A258-CAE50D51AEE8}" type="presOf" srcId="{B0D51CF9-5F0C-46A6-A1C7-6FAB08550163}" destId="{C6A1757D-C4C9-4B87-B65E-FF6EFD3B360B}" srcOrd="1" destOrd="0" presId="urn:microsoft.com/office/officeart/2016/7/layout/RepeatingBendingProcessNew"/>
    <dgm:cxn modelId="{C14D252D-B907-412C-9623-D41001EC1C24}" type="presOf" srcId="{448EC6EB-8578-4422-82A2-7389F411F93A}" destId="{2404CA33-A403-460A-A490-6ED493DDC870}" srcOrd="0" destOrd="0" presId="urn:microsoft.com/office/officeart/2016/7/layout/RepeatingBendingProcessNew"/>
    <dgm:cxn modelId="{4FAC6334-5717-454B-83F5-CD3B78A0B42F}" srcId="{0DB66DE1-4C38-4B65-B587-9390225E5B4A}" destId="{8FDEB261-421C-41C8-9E13-1126C5EFEAE4}" srcOrd="3" destOrd="0" parTransId="{A94D37DB-635D-40A5-AD24-780FEC059C23}" sibTransId="{B0D51CF9-5F0C-46A6-A1C7-6FAB08550163}"/>
    <dgm:cxn modelId="{0FBC2540-BB1A-467A-A6B3-AF2490AF2CC6}" type="presOf" srcId="{448EC6EB-8578-4422-82A2-7389F411F93A}" destId="{B1334DC9-547B-41BB-BE57-CB12C1923B74}" srcOrd="1" destOrd="0" presId="urn:microsoft.com/office/officeart/2016/7/layout/RepeatingBendingProcessNew"/>
    <dgm:cxn modelId="{0BC1A660-68CE-427D-BE4E-AEFA591D1EE2}" type="presOf" srcId="{FDFD63E7-95E7-459E-8E80-99A5CF5996ED}" destId="{12106848-1051-4E4C-81FD-489EB39642F8}" srcOrd="1" destOrd="0" presId="urn:microsoft.com/office/officeart/2016/7/layout/RepeatingBendingProcessNew"/>
    <dgm:cxn modelId="{00AD8A4E-FCA4-4518-8CCA-A466FBEA9A26}" type="presOf" srcId="{0E403CC6-88CF-4AD7-9FCF-3AAF47EB35E7}" destId="{C04263F2-928C-4E89-8089-01CE2BBFE6C6}" srcOrd="0" destOrd="0" presId="urn:microsoft.com/office/officeart/2016/7/layout/RepeatingBendingProcessNew"/>
    <dgm:cxn modelId="{4A699E75-4960-466C-89AF-5572A074AFF5}" type="presOf" srcId="{5DC4434B-6890-41C6-9E82-93A6D511FA3C}" destId="{CF14DE7F-4398-4101-95BF-EC0B94C16629}" srcOrd="0" destOrd="0" presId="urn:microsoft.com/office/officeart/2016/7/layout/RepeatingBendingProcessNew"/>
    <dgm:cxn modelId="{0173F183-5C6D-41B8-8FC1-384AE0086134}" type="presOf" srcId="{0DB66DE1-4C38-4B65-B587-9390225E5B4A}" destId="{C4D3C265-328B-4B2D-BD42-06B078BE6B8F}" srcOrd="0" destOrd="0" presId="urn:microsoft.com/office/officeart/2016/7/layout/RepeatingBendingProcessNew"/>
    <dgm:cxn modelId="{87850690-445C-4531-824B-F0F990150C5D}" type="presOf" srcId="{3D15D3AE-0AA8-4FDF-8397-F8F96AD6C0F5}" destId="{664B9E3F-E22C-49A1-B0A5-029542A27DE9}" srcOrd="0" destOrd="0" presId="urn:microsoft.com/office/officeart/2016/7/layout/RepeatingBendingProcessNew"/>
    <dgm:cxn modelId="{71AC6396-62FB-45C0-8894-970B0BD84389}" type="presOf" srcId="{2C774963-8770-4470-8EEA-86FB99192214}" destId="{A140DB40-6AA0-425C-A0DC-AE075AA416DD}" srcOrd="0" destOrd="0" presId="urn:microsoft.com/office/officeart/2016/7/layout/RepeatingBendingProcessNew"/>
    <dgm:cxn modelId="{0BEDEF9D-921B-4DF7-8D96-647BA16D85B1}" srcId="{0DB66DE1-4C38-4B65-B587-9390225E5B4A}" destId="{3D15D3AE-0AA8-4FDF-8397-F8F96AD6C0F5}" srcOrd="0" destOrd="0" parTransId="{CEC139FB-EF50-435F-90F8-8508B878C063}" sibTransId="{A2009510-6093-4369-99B1-E75762E53D9F}"/>
    <dgm:cxn modelId="{DA69D4A6-8C2A-4D00-9292-72A63B7610B6}" type="presOf" srcId="{A29B3278-DBA8-444E-9047-C801DB0C9039}" destId="{19EDDAA0-EE60-4A45-BE3E-53FF0F5D6FB7}" srcOrd="0" destOrd="0" presId="urn:microsoft.com/office/officeart/2016/7/layout/RepeatingBendingProcessNew"/>
    <dgm:cxn modelId="{3B7576AD-3267-4630-A855-64895D03D86F}" type="presOf" srcId="{A2009510-6093-4369-99B1-E75762E53D9F}" destId="{EC9E1B18-031B-41EF-9737-D67C1AC08437}" srcOrd="1" destOrd="0" presId="urn:microsoft.com/office/officeart/2016/7/layout/RepeatingBendingProcessNew"/>
    <dgm:cxn modelId="{6B96A9AD-A3C9-45E5-9AD1-BDC8D889530A}" srcId="{0DB66DE1-4C38-4B65-B587-9390225E5B4A}" destId="{2ECE94C0-E431-4DCF-93C6-7D86AF51E5D1}" srcOrd="1" destOrd="0" parTransId="{D322289D-1142-4697-A7EF-442F7B133EA9}" sibTransId="{448EC6EB-8578-4422-82A2-7389F411F93A}"/>
    <dgm:cxn modelId="{B742ACB9-F129-4215-B853-2E18E652D4A2}" type="presOf" srcId="{8FDEB261-421C-41C8-9E13-1126C5EFEAE4}" destId="{E26794C8-BB85-45F8-93D5-94045467F886}" srcOrd="0" destOrd="0" presId="urn:microsoft.com/office/officeart/2016/7/layout/RepeatingBendingProcessNew"/>
    <dgm:cxn modelId="{2B8D63CE-30DF-4E24-ACE1-311E4D958CB3}" type="presOf" srcId="{B0D51CF9-5F0C-46A6-A1C7-6FAB08550163}" destId="{B516D659-7F2F-4687-B900-A3193DE93DE4}" srcOrd="0" destOrd="0" presId="urn:microsoft.com/office/officeart/2016/7/layout/RepeatingBendingProcessNew"/>
    <dgm:cxn modelId="{DE07B6CF-7AAD-42F4-818B-88669553AACC}" type="presOf" srcId="{FDFD63E7-95E7-459E-8E80-99A5CF5996ED}" destId="{8D4E557B-820E-4828-A911-1D50058A4FCC}" srcOrd="0" destOrd="0" presId="urn:microsoft.com/office/officeart/2016/7/layout/RepeatingBendingProcessNew"/>
    <dgm:cxn modelId="{AB0AACD6-14DF-4843-9269-29CDF4425AC8}" srcId="{0DB66DE1-4C38-4B65-B587-9390225E5B4A}" destId="{A29B3278-DBA8-444E-9047-C801DB0C9039}" srcOrd="5" destOrd="0" parTransId="{7AA2F50F-9DAA-4BBF-B048-AB77E822A4FF}" sibTransId="{9D5AFC0C-FC76-48EE-BF29-54F50165C70F}"/>
    <dgm:cxn modelId="{FD9895E0-4776-40EA-9000-2673467DBC87}" type="presOf" srcId="{0E403CC6-88CF-4AD7-9FCF-3AAF47EB35E7}" destId="{3394F0C7-6998-4A14-9366-A9AEDE1B9671}" srcOrd="1" destOrd="0" presId="urn:microsoft.com/office/officeart/2016/7/layout/RepeatingBendingProcessNew"/>
    <dgm:cxn modelId="{98AD0CFB-C36E-4FC8-8B83-5CA678B6DBBD}" srcId="{0DB66DE1-4C38-4B65-B587-9390225E5B4A}" destId="{2C774963-8770-4470-8EEA-86FB99192214}" srcOrd="2" destOrd="0" parTransId="{5949D289-A0AC-4E6E-8AD0-08D18E68BFC8}" sibTransId="{FDFD63E7-95E7-459E-8E80-99A5CF5996ED}"/>
    <dgm:cxn modelId="{13E01EFB-0596-4AD2-B371-D403EC40704F}" type="presOf" srcId="{A2009510-6093-4369-99B1-E75762E53D9F}" destId="{252A55CE-FA49-436D-A5F1-A168CEA3C843}" srcOrd="0" destOrd="0" presId="urn:microsoft.com/office/officeart/2016/7/layout/RepeatingBendingProcessNew"/>
    <dgm:cxn modelId="{164D020A-ABE1-46E8-934F-4ABEAF6ADED1}" type="presParOf" srcId="{C4D3C265-328B-4B2D-BD42-06B078BE6B8F}" destId="{664B9E3F-E22C-49A1-B0A5-029542A27DE9}" srcOrd="0" destOrd="0" presId="urn:microsoft.com/office/officeart/2016/7/layout/RepeatingBendingProcessNew"/>
    <dgm:cxn modelId="{79ECF4ED-3D2B-4110-A5E5-93A600C9E783}" type="presParOf" srcId="{C4D3C265-328B-4B2D-BD42-06B078BE6B8F}" destId="{252A55CE-FA49-436D-A5F1-A168CEA3C843}" srcOrd="1" destOrd="0" presId="urn:microsoft.com/office/officeart/2016/7/layout/RepeatingBendingProcessNew"/>
    <dgm:cxn modelId="{771B53F7-E247-4BC8-A162-81556238D59E}" type="presParOf" srcId="{252A55CE-FA49-436D-A5F1-A168CEA3C843}" destId="{EC9E1B18-031B-41EF-9737-D67C1AC08437}" srcOrd="0" destOrd="0" presId="urn:microsoft.com/office/officeart/2016/7/layout/RepeatingBendingProcessNew"/>
    <dgm:cxn modelId="{9E8A8D96-09EA-4D49-ACB5-EEDE2B4DB3F1}" type="presParOf" srcId="{C4D3C265-328B-4B2D-BD42-06B078BE6B8F}" destId="{4DB5477C-2638-4DF9-A070-E05D0BDC83F3}" srcOrd="2" destOrd="0" presId="urn:microsoft.com/office/officeart/2016/7/layout/RepeatingBendingProcessNew"/>
    <dgm:cxn modelId="{C48F813C-0700-4B08-BF75-4567DC56DDF3}" type="presParOf" srcId="{C4D3C265-328B-4B2D-BD42-06B078BE6B8F}" destId="{2404CA33-A403-460A-A490-6ED493DDC870}" srcOrd="3" destOrd="0" presId="urn:microsoft.com/office/officeart/2016/7/layout/RepeatingBendingProcessNew"/>
    <dgm:cxn modelId="{00249DD1-5C2B-4A6E-ADAB-3A8478D32A02}" type="presParOf" srcId="{2404CA33-A403-460A-A490-6ED493DDC870}" destId="{B1334DC9-547B-41BB-BE57-CB12C1923B74}" srcOrd="0" destOrd="0" presId="urn:microsoft.com/office/officeart/2016/7/layout/RepeatingBendingProcessNew"/>
    <dgm:cxn modelId="{42197367-3DF5-4010-9E87-CAAC70376050}" type="presParOf" srcId="{C4D3C265-328B-4B2D-BD42-06B078BE6B8F}" destId="{A140DB40-6AA0-425C-A0DC-AE075AA416DD}" srcOrd="4" destOrd="0" presId="urn:microsoft.com/office/officeart/2016/7/layout/RepeatingBendingProcessNew"/>
    <dgm:cxn modelId="{1D50B18B-DBF6-4F3B-B485-95D4B0CEFD57}" type="presParOf" srcId="{C4D3C265-328B-4B2D-BD42-06B078BE6B8F}" destId="{8D4E557B-820E-4828-A911-1D50058A4FCC}" srcOrd="5" destOrd="0" presId="urn:microsoft.com/office/officeart/2016/7/layout/RepeatingBendingProcessNew"/>
    <dgm:cxn modelId="{B406E18D-4743-4525-AC8F-95DEE68C901E}" type="presParOf" srcId="{8D4E557B-820E-4828-A911-1D50058A4FCC}" destId="{12106848-1051-4E4C-81FD-489EB39642F8}" srcOrd="0" destOrd="0" presId="urn:microsoft.com/office/officeart/2016/7/layout/RepeatingBendingProcessNew"/>
    <dgm:cxn modelId="{991E7722-78B1-41E9-A8A6-8F640CDF1A7A}" type="presParOf" srcId="{C4D3C265-328B-4B2D-BD42-06B078BE6B8F}" destId="{E26794C8-BB85-45F8-93D5-94045467F886}" srcOrd="6" destOrd="0" presId="urn:microsoft.com/office/officeart/2016/7/layout/RepeatingBendingProcessNew"/>
    <dgm:cxn modelId="{6810E4E5-0BB8-4EDE-A53C-73D172EEA3C6}" type="presParOf" srcId="{C4D3C265-328B-4B2D-BD42-06B078BE6B8F}" destId="{B516D659-7F2F-4687-B900-A3193DE93DE4}" srcOrd="7" destOrd="0" presId="urn:microsoft.com/office/officeart/2016/7/layout/RepeatingBendingProcessNew"/>
    <dgm:cxn modelId="{C46341C5-801E-4E9E-920C-BD6A1107275C}" type="presParOf" srcId="{B516D659-7F2F-4687-B900-A3193DE93DE4}" destId="{C6A1757D-C4C9-4B87-B65E-FF6EFD3B360B}" srcOrd="0" destOrd="0" presId="urn:microsoft.com/office/officeart/2016/7/layout/RepeatingBendingProcessNew"/>
    <dgm:cxn modelId="{D276BECC-5967-49C1-97C7-420DDFAECF34}" type="presParOf" srcId="{C4D3C265-328B-4B2D-BD42-06B078BE6B8F}" destId="{CF14DE7F-4398-4101-95BF-EC0B94C16629}" srcOrd="8" destOrd="0" presId="urn:microsoft.com/office/officeart/2016/7/layout/RepeatingBendingProcessNew"/>
    <dgm:cxn modelId="{20C10350-1D3C-4A65-BBDC-B16ED32D9B45}" type="presParOf" srcId="{C4D3C265-328B-4B2D-BD42-06B078BE6B8F}" destId="{C04263F2-928C-4E89-8089-01CE2BBFE6C6}" srcOrd="9" destOrd="0" presId="urn:microsoft.com/office/officeart/2016/7/layout/RepeatingBendingProcessNew"/>
    <dgm:cxn modelId="{E215FD9E-628A-44EC-9170-EFC847C87C19}" type="presParOf" srcId="{C04263F2-928C-4E89-8089-01CE2BBFE6C6}" destId="{3394F0C7-6998-4A14-9366-A9AEDE1B9671}" srcOrd="0" destOrd="0" presId="urn:microsoft.com/office/officeart/2016/7/layout/RepeatingBendingProcessNew"/>
    <dgm:cxn modelId="{E644E901-FCF1-4F76-862C-5AD0A14FFDC5}" type="presParOf" srcId="{C4D3C265-328B-4B2D-BD42-06B078BE6B8F}" destId="{19EDDAA0-EE60-4A45-BE3E-53FF0F5D6FB7}" srcOrd="10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2A55CE-FA49-436D-A5F1-A168CEA3C843}">
      <dsp:nvSpPr>
        <dsp:cNvPr id="0" name=""/>
        <dsp:cNvSpPr/>
      </dsp:nvSpPr>
      <dsp:spPr>
        <a:xfrm>
          <a:off x="3567117" y="691350"/>
          <a:ext cx="53419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34191" y="45720"/>
              </a:lnTo>
            </a:path>
          </a:pathLst>
        </a:custGeom>
        <a:noFill/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820093" y="734247"/>
        <a:ext cx="28239" cy="5647"/>
      </dsp:txXfrm>
    </dsp:sp>
    <dsp:sp modelId="{664B9E3F-E22C-49A1-B0A5-029542A27DE9}">
      <dsp:nvSpPr>
        <dsp:cNvPr id="0" name=""/>
        <dsp:cNvSpPr/>
      </dsp:nvSpPr>
      <dsp:spPr>
        <a:xfrm>
          <a:off x="1113300" y="385"/>
          <a:ext cx="2455616" cy="1473370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327" tIns="126305" rIns="120327" bIns="126305" numCol="1" spcCol="1270" anchor="ctr" anchorCtr="0">
          <a:noAutofit/>
        </a:bodyPr>
        <a:lstStyle/>
        <a:p>
          <a:pPr marL="0" lvl="0" indent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900" kern="1200" dirty="0"/>
            <a:t>Introduction</a:t>
          </a:r>
        </a:p>
      </dsp:txBody>
      <dsp:txXfrm>
        <a:off x="1113300" y="385"/>
        <a:ext cx="2455616" cy="1473370"/>
      </dsp:txXfrm>
    </dsp:sp>
    <dsp:sp modelId="{2404CA33-A403-460A-A490-6ED493DDC870}">
      <dsp:nvSpPr>
        <dsp:cNvPr id="0" name=""/>
        <dsp:cNvSpPr/>
      </dsp:nvSpPr>
      <dsp:spPr>
        <a:xfrm>
          <a:off x="6587525" y="691350"/>
          <a:ext cx="53419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34191" y="45720"/>
              </a:lnTo>
            </a:path>
          </a:pathLst>
        </a:custGeom>
        <a:noFill/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840502" y="734247"/>
        <a:ext cx="28239" cy="5647"/>
      </dsp:txXfrm>
    </dsp:sp>
    <dsp:sp modelId="{4DB5477C-2638-4DF9-A070-E05D0BDC83F3}">
      <dsp:nvSpPr>
        <dsp:cNvPr id="0" name=""/>
        <dsp:cNvSpPr/>
      </dsp:nvSpPr>
      <dsp:spPr>
        <a:xfrm>
          <a:off x="4133709" y="385"/>
          <a:ext cx="2455616" cy="1473370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327" tIns="126305" rIns="120327" bIns="126305" numCol="1" spcCol="1270" anchor="ctr" anchorCtr="0">
          <a:noAutofit/>
        </a:bodyPr>
        <a:lstStyle/>
        <a:p>
          <a:pPr marL="0" lvl="0" indent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900" kern="1200" dirty="0"/>
            <a:t>Extract &amp; Clean</a:t>
          </a:r>
        </a:p>
      </dsp:txBody>
      <dsp:txXfrm>
        <a:off x="4133709" y="385"/>
        <a:ext cx="2455616" cy="1473370"/>
      </dsp:txXfrm>
    </dsp:sp>
    <dsp:sp modelId="{8D4E557B-820E-4828-A911-1D50058A4FCC}">
      <dsp:nvSpPr>
        <dsp:cNvPr id="0" name=""/>
        <dsp:cNvSpPr/>
      </dsp:nvSpPr>
      <dsp:spPr>
        <a:xfrm>
          <a:off x="2341108" y="1471956"/>
          <a:ext cx="6040817" cy="534191"/>
        </a:xfrm>
        <a:custGeom>
          <a:avLst/>
          <a:gdLst/>
          <a:ahLst/>
          <a:cxnLst/>
          <a:rect l="0" t="0" r="0" b="0"/>
          <a:pathLst>
            <a:path>
              <a:moveTo>
                <a:pt x="6040817" y="0"/>
              </a:moveTo>
              <a:lnTo>
                <a:pt x="6040817" y="284195"/>
              </a:lnTo>
              <a:lnTo>
                <a:pt x="0" y="284195"/>
              </a:lnTo>
              <a:lnTo>
                <a:pt x="0" y="534191"/>
              </a:lnTo>
            </a:path>
          </a:pathLst>
        </a:custGeom>
        <a:noFill/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209838" y="1736228"/>
        <a:ext cx="303358" cy="5647"/>
      </dsp:txXfrm>
    </dsp:sp>
    <dsp:sp modelId="{A140DB40-6AA0-425C-A0DC-AE075AA416DD}">
      <dsp:nvSpPr>
        <dsp:cNvPr id="0" name=""/>
        <dsp:cNvSpPr/>
      </dsp:nvSpPr>
      <dsp:spPr>
        <a:xfrm>
          <a:off x="7154117" y="385"/>
          <a:ext cx="2455616" cy="1473370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327" tIns="126305" rIns="120327" bIns="126305" numCol="1" spcCol="1270" anchor="ctr" anchorCtr="0">
          <a:noAutofit/>
        </a:bodyPr>
        <a:lstStyle/>
        <a:p>
          <a:pPr marL="0" lvl="0" indent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900" kern="1200" dirty="0"/>
            <a:t>Visualization</a:t>
          </a:r>
        </a:p>
      </dsp:txBody>
      <dsp:txXfrm>
        <a:off x="7154117" y="385"/>
        <a:ext cx="2455616" cy="1473370"/>
      </dsp:txXfrm>
    </dsp:sp>
    <dsp:sp modelId="{B516D659-7F2F-4687-B900-A3193DE93DE4}">
      <dsp:nvSpPr>
        <dsp:cNvPr id="0" name=""/>
        <dsp:cNvSpPr/>
      </dsp:nvSpPr>
      <dsp:spPr>
        <a:xfrm>
          <a:off x="3567117" y="2729513"/>
          <a:ext cx="53419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34191" y="45720"/>
              </a:lnTo>
            </a:path>
          </a:pathLst>
        </a:custGeom>
        <a:noFill/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820093" y="2772409"/>
        <a:ext cx="28239" cy="5647"/>
      </dsp:txXfrm>
    </dsp:sp>
    <dsp:sp modelId="{E26794C8-BB85-45F8-93D5-94045467F886}">
      <dsp:nvSpPr>
        <dsp:cNvPr id="0" name=""/>
        <dsp:cNvSpPr/>
      </dsp:nvSpPr>
      <dsp:spPr>
        <a:xfrm>
          <a:off x="1113300" y="2038547"/>
          <a:ext cx="2455616" cy="1473370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327" tIns="126305" rIns="120327" bIns="126305" numCol="1" spcCol="1270" anchor="ctr" anchorCtr="0">
          <a:noAutofit/>
        </a:bodyPr>
        <a:lstStyle/>
        <a:p>
          <a:pPr marL="0" lvl="0" indent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900" kern="1200" dirty="0"/>
            <a:t>Analysis</a:t>
          </a:r>
        </a:p>
      </dsp:txBody>
      <dsp:txXfrm>
        <a:off x="1113300" y="2038547"/>
        <a:ext cx="2455616" cy="1473370"/>
      </dsp:txXfrm>
    </dsp:sp>
    <dsp:sp modelId="{C04263F2-928C-4E89-8089-01CE2BBFE6C6}">
      <dsp:nvSpPr>
        <dsp:cNvPr id="0" name=""/>
        <dsp:cNvSpPr/>
      </dsp:nvSpPr>
      <dsp:spPr>
        <a:xfrm>
          <a:off x="6587525" y="2729513"/>
          <a:ext cx="53419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34191" y="45720"/>
              </a:lnTo>
            </a:path>
          </a:pathLst>
        </a:custGeom>
        <a:noFill/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840502" y="2772409"/>
        <a:ext cx="28239" cy="5647"/>
      </dsp:txXfrm>
    </dsp:sp>
    <dsp:sp modelId="{CF14DE7F-4398-4101-95BF-EC0B94C16629}">
      <dsp:nvSpPr>
        <dsp:cNvPr id="0" name=""/>
        <dsp:cNvSpPr/>
      </dsp:nvSpPr>
      <dsp:spPr>
        <a:xfrm>
          <a:off x="4133709" y="2038547"/>
          <a:ext cx="2455616" cy="1473370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327" tIns="126305" rIns="120327" bIns="126305" numCol="1" spcCol="1270" anchor="ctr" anchorCtr="0">
          <a:noAutofit/>
        </a:bodyPr>
        <a:lstStyle/>
        <a:p>
          <a:pPr marL="0" lvl="0" indent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900" kern="1200" dirty="0"/>
            <a:t>Results</a:t>
          </a:r>
        </a:p>
      </dsp:txBody>
      <dsp:txXfrm>
        <a:off x="4133709" y="2038547"/>
        <a:ext cx="2455616" cy="1473370"/>
      </dsp:txXfrm>
    </dsp:sp>
    <dsp:sp modelId="{19EDDAA0-EE60-4A45-BE3E-53FF0F5D6FB7}">
      <dsp:nvSpPr>
        <dsp:cNvPr id="0" name=""/>
        <dsp:cNvSpPr/>
      </dsp:nvSpPr>
      <dsp:spPr>
        <a:xfrm>
          <a:off x="7154117" y="2038547"/>
          <a:ext cx="2455616" cy="1473370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327" tIns="126305" rIns="120327" bIns="126305" numCol="1" spcCol="1270" anchor="ctr" anchorCtr="0">
          <a:noAutofit/>
        </a:bodyPr>
        <a:lstStyle/>
        <a:p>
          <a:pPr marL="0" lvl="0" indent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900" kern="1200" dirty="0"/>
            <a:t>Conclusion</a:t>
          </a:r>
        </a:p>
      </dsp:txBody>
      <dsp:txXfrm>
        <a:off x="7154117" y="2038547"/>
        <a:ext cx="2455616" cy="147337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06D441F-9FBB-4F90-987A-39793DE0E7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9FBA8-0D6D-4A91-80C9-E49DB790586A}" type="datetime1">
              <a:rPr lang="en-US" smtClean="0"/>
              <a:t>1/15/2022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3C92B1E-8D5D-45CA-9A8B-53E3B7FEC4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489E71-49A9-4CE9-AD1D-780A876BC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AD9F-AEE9-406E-B720-57D2B9DB28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9725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AC77D-9BA0-4A3B-B823-2059DC3C3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B811DB-C16F-4CED-97C6-73ABD71F33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E14D3C-7343-4DD7-B816-0D4D66BD61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E8DCE-825D-429D-834E-8EA740FF90D1}" type="datetime1">
              <a:rPr lang="en-US" smtClean="0"/>
              <a:t>1/15/2022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2409C8-4D7C-40EE-A12E-59CB555C72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1222D5-7193-4F59-83B4-3C19E8B14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AD9F-AEE9-406E-B720-57D2B9DB28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852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96A35EAA-ED80-4FF1-942C-82B1D483AF60}"/>
              </a:ext>
            </a:extLst>
          </p:cNvPr>
          <p:cNvSpPr/>
          <p:nvPr/>
        </p:nvSpPr>
        <p:spPr>
          <a:xfrm rot="21133683" flipH="1">
            <a:off x="977627" y="481134"/>
            <a:ext cx="9378187" cy="5238589"/>
          </a:xfrm>
          <a:custGeom>
            <a:avLst/>
            <a:gdLst>
              <a:gd name="connsiteX0" fmla="*/ 628580 w 1248448"/>
              <a:gd name="connsiteY0" fmla="*/ 873029 h 873038"/>
              <a:gd name="connsiteX1" fmla="*/ 820985 w 1248448"/>
              <a:gd name="connsiteY1" fmla="*/ 803115 h 873038"/>
              <a:gd name="connsiteX2" fmla="*/ 1179791 w 1248448"/>
              <a:gd name="connsiteY2" fmla="*/ 630332 h 873038"/>
              <a:gd name="connsiteX3" fmla="*/ 1178744 w 1248448"/>
              <a:gd name="connsiteY3" fmla="*/ 192753 h 873038"/>
              <a:gd name="connsiteX4" fmla="*/ 459416 w 1248448"/>
              <a:gd name="connsiteY4" fmla="*/ 32447 h 873038"/>
              <a:gd name="connsiteX5" fmla="*/ 7264 w 1248448"/>
              <a:gd name="connsiteY5" fmla="*/ 595184 h 873038"/>
              <a:gd name="connsiteX6" fmla="*/ 545617 w 1248448"/>
              <a:gd name="connsiteY6" fmla="*/ 737202 h 873038"/>
              <a:gd name="connsiteX7" fmla="*/ 628580 w 1248448"/>
              <a:gd name="connsiteY7" fmla="*/ 873029 h 873038"/>
              <a:gd name="connsiteX0" fmla="*/ 628618 w 1248446"/>
              <a:gd name="connsiteY0" fmla="*/ 873038 h 873038"/>
              <a:gd name="connsiteX1" fmla="*/ 821023 w 1248446"/>
              <a:gd name="connsiteY1" fmla="*/ 803124 h 873038"/>
              <a:gd name="connsiteX2" fmla="*/ 1179829 w 1248446"/>
              <a:gd name="connsiteY2" fmla="*/ 630341 h 873038"/>
              <a:gd name="connsiteX3" fmla="*/ 1178782 w 1248446"/>
              <a:gd name="connsiteY3" fmla="*/ 192762 h 873038"/>
              <a:gd name="connsiteX4" fmla="*/ 459454 w 1248446"/>
              <a:gd name="connsiteY4" fmla="*/ 32456 h 873038"/>
              <a:gd name="connsiteX5" fmla="*/ 7302 w 1248446"/>
              <a:gd name="connsiteY5" fmla="*/ 595193 h 873038"/>
              <a:gd name="connsiteX6" fmla="*/ 547734 w 1248446"/>
              <a:gd name="connsiteY6" fmla="*/ 751246 h 873038"/>
              <a:gd name="connsiteX7" fmla="*/ 628618 w 1248446"/>
              <a:gd name="connsiteY7" fmla="*/ 873038 h 873038"/>
              <a:gd name="connsiteX0" fmla="*/ 635867 w 1255695"/>
              <a:gd name="connsiteY0" fmla="*/ 873038 h 873038"/>
              <a:gd name="connsiteX1" fmla="*/ 828272 w 1255695"/>
              <a:gd name="connsiteY1" fmla="*/ 803124 h 873038"/>
              <a:gd name="connsiteX2" fmla="*/ 1187078 w 1255695"/>
              <a:gd name="connsiteY2" fmla="*/ 630341 h 873038"/>
              <a:gd name="connsiteX3" fmla="*/ 1186031 w 1255695"/>
              <a:gd name="connsiteY3" fmla="*/ 192762 h 873038"/>
              <a:gd name="connsiteX4" fmla="*/ 466703 w 1255695"/>
              <a:gd name="connsiteY4" fmla="*/ 32456 h 873038"/>
              <a:gd name="connsiteX5" fmla="*/ 14551 w 1255695"/>
              <a:gd name="connsiteY5" fmla="*/ 595193 h 873038"/>
              <a:gd name="connsiteX6" fmla="*/ 554983 w 1255695"/>
              <a:gd name="connsiteY6" fmla="*/ 751246 h 873038"/>
              <a:gd name="connsiteX7" fmla="*/ 635867 w 1255695"/>
              <a:gd name="connsiteY7" fmla="*/ 873038 h 873038"/>
              <a:gd name="connsiteX0" fmla="*/ 635867 w 1255695"/>
              <a:gd name="connsiteY0" fmla="*/ 873038 h 873038"/>
              <a:gd name="connsiteX1" fmla="*/ 828272 w 1255695"/>
              <a:gd name="connsiteY1" fmla="*/ 803124 h 873038"/>
              <a:gd name="connsiteX2" fmla="*/ 1187078 w 1255695"/>
              <a:gd name="connsiteY2" fmla="*/ 630341 h 873038"/>
              <a:gd name="connsiteX3" fmla="*/ 1186031 w 1255695"/>
              <a:gd name="connsiteY3" fmla="*/ 192762 h 873038"/>
              <a:gd name="connsiteX4" fmla="*/ 466703 w 1255695"/>
              <a:gd name="connsiteY4" fmla="*/ 32456 h 873038"/>
              <a:gd name="connsiteX5" fmla="*/ 14551 w 1255695"/>
              <a:gd name="connsiteY5" fmla="*/ 595193 h 873038"/>
              <a:gd name="connsiteX6" fmla="*/ 554983 w 1255695"/>
              <a:gd name="connsiteY6" fmla="*/ 751246 h 873038"/>
              <a:gd name="connsiteX7" fmla="*/ 635867 w 1255695"/>
              <a:gd name="connsiteY7" fmla="*/ 873038 h 873038"/>
              <a:gd name="connsiteX0" fmla="*/ 635867 w 1249939"/>
              <a:gd name="connsiteY0" fmla="*/ 873038 h 873038"/>
              <a:gd name="connsiteX1" fmla="*/ 828272 w 1249939"/>
              <a:gd name="connsiteY1" fmla="*/ 793767 h 873038"/>
              <a:gd name="connsiteX2" fmla="*/ 1187078 w 1249939"/>
              <a:gd name="connsiteY2" fmla="*/ 630341 h 873038"/>
              <a:gd name="connsiteX3" fmla="*/ 1186031 w 1249939"/>
              <a:gd name="connsiteY3" fmla="*/ 192762 h 873038"/>
              <a:gd name="connsiteX4" fmla="*/ 466703 w 1249939"/>
              <a:gd name="connsiteY4" fmla="*/ 32456 h 873038"/>
              <a:gd name="connsiteX5" fmla="*/ 14551 w 1249939"/>
              <a:gd name="connsiteY5" fmla="*/ 595193 h 873038"/>
              <a:gd name="connsiteX6" fmla="*/ 554983 w 1249939"/>
              <a:gd name="connsiteY6" fmla="*/ 751246 h 873038"/>
              <a:gd name="connsiteX7" fmla="*/ 635867 w 1249939"/>
              <a:gd name="connsiteY7" fmla="*/ 873038 h 873038"/>
              <a:gd name="connsiteX0" fmla="*/ 615218 w 1229290"/>
              <a:gd name="connsiteY0" fmla="*/ 861281 h 861281"/>
              <a:gd name="connsiteX1" fmla="*/ 807623 w 1229290"/>
              <a:gd name="connsiteY1" fmla="*/ 782010 h 861281"/>
              <a:gd name="connsiteX2" fmla="*/ 1166429 w 1229290"/>
              <a:gd name="connsiteY2" fmla="*/ 618584 h 861281"/>
              <a:gd name="connsiteX3" fmla="*/ 1165382 w 1229290"/>
              <a:gd name="connsiteY3" fmla="*/ 181005 h 861281"/>
              <a:gd name="connsiteX4" fmla="*/ 446054 w 1229290"/>
              <a:gd name="connsiteY4" fmla="*/ 20699 h 861281"/>
              <a:gd name="connsiteX5" fmla="*/ 5663 w 1229290"/>
              <a:gd name="connsiteY5" fmla="*/ 576828 h 861281"/>
              <a:gd name="connsiteX6" fmla="*/ 534334 w 1229290"/>
              <a:gd name="connsiteY6" fmla="*/ 739489 h 861281"/>
              <a:gd name="connsiteX7" fmla="*/ 615218 w 1229290"/>
              <a:gd name="connsiteY7" fmla="*/ 861281 h 861281"/>
              <a:gd name="connsiteX0" fmla="*/ 619617 w 1233689"/>
              <a:gd name="connsiteY0" fmla="*/ 861281 h 861281"/>
              <a:gd name="connsiteX1" fmla="*/ 812022 w 1233689"/>
              <a:gd name="connsiteY1" fmla="*/ 782010 h 861281"/>
              <a:gd name="connsiteX2" fmla="*/ 1170828 w 1233689"/>
              <a:gd name="connsiteY2" fmla="*/ 618584 h 861281"/>
              <a:gd name="connsiteX3" fmla="*/ 1169781 w 1233689"/>
              <a:gd name="connsiteY3" fmla="*/ 181005 h 861281"/>
              <a:gd name="connsiteX4" fmla="*/ 450453 w 1233689"/>
              <a:gd name="connsiteY4" fmla="*/ 20699 h 861281"/>
              <a:gd name="connsiteX5" fmla="*/ 10062 w 1233689"/>
              <a:gd name="connsiteY5" fmla="*/ 576828 h 861281"/>
              <a:gd name="connsiteX6" fmla="*/ 538733 w 1233689"/>
              <a:gd name="connsiteY6" fmla="*/ 739489 h 861281"/>
              <a:gd name="connsiteX7" fmla="*/ 619617 w 1233689"/>
              <a:gd name="connsiteY7" fmla="*/ 861281 h 861281"/>
              <a:gd name="connsiteX0" fmla="*/ 619579 w 1239236"/>
              <a:gd name="connsiteY0" fmla="*/ 863398 h 863398"/>
              <a:gd name="connsiteX1" fmla="*/ 811984 w 1239236"/>
              <a:gd name="connsiteY1" fmla="*/ 784127 h 863398"/>
              <a:gd name="connsiteX2" fmla="*/ 1170790 w 1239236"/>
              <a:gd name="connsiteY2" fmla="*/ 620701 h 863398"/>
              <a:gd name="connsiteX3" fmla="*/ 1169743 w 1239236"/>
              <a:gd name="connsiteY3" fmla="*/ 183122 h 863398"/>
              <a:gd name="connsiteX4" fmla="*/ 451887 w 1239236"/>
              <a:gd name="connsiteY4" fmla="*/ 17855 h 863398"/>
              <a:gd name="connsiteX5" fmla="*/ 10024 w 1239236"/>
              <a:gd name="connsiteY5" fmla="*/ 578945 h 863398"/>
              <a:gd name="connsiteX6" fmla="*/ 538695 w 1239236"/>
              <a:gd name="connsiteY6" fmla="*/ 741606 h 863398"/>
              <a:gd name="connsiteX7" fmla="*/ 619579 w 1239236"/>
              <a:gd name="connsiteY7" fmla="*/ 863398 h 863398"/>
              <a:gd name="connsiteX0" fmla="*/ 623569 w 1243226"/>
              <a:gd name="connsiteY0" fmla="*/ 870437 h 870437"/>
              <a:gd name="connsiteX1" fmla="*/ 815974 w 1243226"/>
              <a:gd name="connsiteY1" fmla="*/ 791166 h 870437"/>
              <a:gd name="connsiteX2" fmla="*/ 1174780 w 1243226"/>
              <a:gd name="connsiteY2" fmla="*/ 627740 h 870437"/>
              <a:gd name="connsiteX3" fmla="*/ 1173733 w 1243226"/>
              <a:gd name="connsiteY3" fmla="*/ 190161 h 870437"/>
              <a:gd name="connsiteX4" fmla="*/ 455877 w 1243226"/>
              <a:gd name="connsiteY4" fmla="*/ 24894 h 870437"/>
              <a:gd name="connsiteX5" fmla="*/ 14014 w 1243226"/>
              <a:gd name="connsiteY5" fmla="*/ 585984 h 870437"/>
              <a:gd name="connsiteX6" fmla="*/ 542685 w 1243226"/>
              <a:gd name="connsiteY6" fmla="*/ 748645 h 870437"/>
              <a:gd name="connsiteX7" fmla="*/ 623569 w 1243226"/>
              <a:gd name="connsiteY7" fmla="*/ 870437 h 870437"/>
              <a:gd name="connsiteX0" fmla="*/ 624861 w 1244518"/>
              <a:gd name="connsiteY0" fmla="*/ 869274 h 869274"/>
              <a:gd name="connsiteX1" fmla="*/ 817266 w 1244518"/>
              <a:gd name="connsiteY1" fmla="*/ 790003 h 869274"/>
              <a:gd name="connsiteX2" fmla="*/ 1176072 w 1244518"/>
              <a:gd name="connsiteY2" fmla="*/ 626577 h 869274"/>
              <a:gd name="connsiteX3" fmla="*/ 1175025 w 1244518"/>
              <a:gd name="connsiteY3" fmla="*/ 188998 h 869274"/>
              <a:gd name="connsiteX4" fmla="*/ 457169 w 1244518"/>
              <a:gd name="connsiteY4" fmla="*/ 23731 h 869274"/>
              <a:gd name="connsiteX5" fmla="*/ 15306 w 1244518"/>
              <a:gd name="connsiteY5" fmla="*/ 584821 h 869274"/>
              <a:gd name="connsiteX6" fmla="*/ 543977 w 1244518"/>
              <a:gd name="connsiteY6" fmla="*/ 747482 h 869274"/>
              <a:gd name="connsiteX7" fmla="*/ 624861 w 1244518"/>
              <a:gd name="connsiteY7" fmla="*/ 869274 h 869274"/>
              <a:gd name="connsiteX0" fmla="*/ 619558 w 1235941"/>
              <a:gd name="connsiteY0" fmla="*/ 867295 h 867295"/>
              <a:gd name="connsiteX1" fmla="*/ 811963 w 1235941"/>
              <a:gd name="connsiteY1" fmla="*/ 788024 h 867295"/>
              <a:gd name="connsiteX2" fmla="*/ 1170769 w 1235941"/>
              <a:gd name="connsiteY2" fmla="*/ 624598 h 867295"/>
              <a:gd name="connsiteX3" fmla="*/ 1164738 w 1235941"/>
              <a:gd name="connsiteY3" fmla="*/ 164190 h 867295"/>
              <a:gd name="connsiteX4" fmla="*/ 451866 w 1235941"/>
              <a:gd name="connsiteY4" fmla="*/ 21752 h 867295"/>
              <a:gd name="connsiteX5" fmla="*/ 10003 w 1235941"/>
              <a:gd name="connsiteY5" fmla="*/ 582842 h 867295"/>
              <a:gd name="connsiteX6" fmla="*/ 538674 w 1235941"/>
              <a:gd name="connsiteY6" fmla="*/ 745503 h 867295"/>
              <a:gd name="connsiteX7" fmla="*/ 619558 w 1235941"/>
              <a:gd name="connsiteY7" fmla="*/ 867295 h 867295"/>
              <a:gd name="connsiteX0" fmla="*/ 622435 w 1238818"/>
              <a:gd name="connsiteY0" fmla="*/ 868328 h 868328"/>
              <a:gd name="connsiteX1" fmla="*/ 814840 w 1238818"/>
              <a:gd name="connsiteY1" fmla="*/ 789057 h 868328"/>
              <a:gd name="connsiteX2" fmla="*/ 1173646 w 1238818"/>
              <a:gd name="connsiteY2" fmla="*/ 625631 h 868328"/>
              <a:gd name="connsiteX3" fmla="*/ 1167615 w 1238818"/>
              <a:gd name="connsiteY3" fmla="*/ 165223 h 868328"/>
              <a:gd name="connsiteX4" fmla="*/ 454743 w 1238818"/>
              <a:gd name="connsiteY4" fmla="*/ 22785 h 868328"/>
              <a:gd name="connsiteX5" fmla="*/ 12880 w 1238818"/>
              <a:gd name="connsiteY5" fmla="*/ 583875 h 868328"/>
              <a:gd name="connsiteX6" fmla="*/ 541551 w 1238818"/>
              <a:gd name="connsiteY6" fmla="*/ 746536 h 868328"/>
              <a:gd name="connsiteX7" fmla="*/ 622435 w 1238818"/>
              <a:gd name="connsiteY7" fmla="*/ 868328 h 868328"/>
              <a:gd name="connsiteX0" fmla="*/ 618931 w 1201319"/>
              <a:gd name="connsiteY0" fmla="*/ 879992 h 879992"/>
              <a:gd name="connsiteX1" fmla="*/ 811336 w 1201319"/>
              <a:gd name="connsiteY1" fmla="*/ 800721 h 879992"/>
              <a:gd name="connsiteX2" fmla="*/ 1170142 w 1201319"/>
              <a:gd name="connsiteY2" fmla="*/ 637295 h 879992"/>
              <a:gd name="connsiteX3" fmla="*/ 1164111 w 1201319"/>
              <a:gd name="connsiteY3" fmla="*/ 176887 h 879992"/>
              <a:gd name="connsiteX4" fmla="*/ 1005959 w 1201319"/>
              <a:gd name="connsiteY4" fmla="*/ 73552 h 879992"/>
              <a:gd name="connsiteX5" fmla="*/ 451239 w 1201319"/>
              <a:gd name="connsiteY5" fmla="*/ 34449 h 879992"/>
              <a:gd name="connsiteX6" fmla="*/ 9376 w 1201319"/>
              <a:gd name="connsiteY6" fmla="*/ 595539 h 879992"/>
              <a:gd name="connsiteX7" fmla="*/ 538047 w 1201319"/>
              <a:gd name="connsiteY7" fmla="*/ 758200 h 879992"/>
              <a:gd name="connsiteX8" fmla="*/ 618931 w 1201319"/>
              <a:gd name="connsiteY8" fmla="*/ 879992 h 879992"/>
              <a:gd name="connsiteX0" fmla="*/ 618931 w 1214866"/>
              <a:gd name="connsiteY0" fmla="*/ 879992 h 879992"/>
              <a:gd name="connsiteX1" fmla="*/ 811336 w 1214866"/>
              <a:gd name="connsiteY1" fmla="*/ 800721 h 879992"/>
              <a:gd name="connsiteX2" fmla="*/ 1170142 w 1214866"/>
              <a:gd name="connsiteY2" fmla="*/ 637295 h 879992"/>
              <a:gd name="connsiteX3" fmla="*/ 1164111 w 1214866"/>
              <a:gd name="connsiteY3" fmla="*/ 176887 h 879992"/>
              <a:gd name="connsiteX4" fmla="*/ 1005959 w 1214866"/>
              <a:gd name="connsiteY4" fmla="*/ 73552 h 879992"/>
              <a:gd name="connsiteX5" fmla="*/ 451239 w 1214866"/>
              <a:gd name="connsiteY5" fmla="*/ 34449 h 879992"/>
              <a:gd name="connsiteX6" fmla="*/ 9376 w 1214866"/>
              <a:gd name="connsiteY6" fmla="*/ 595539 h 879992"/>
              <a:gd name="connsiteX7" fmla="*/ 538047 w 1214866"/>
              <a:gd name="connsiteY7" fmla="*/ 758200 h 879992"/>
              <a:gd name="connsiteX8" fmla="*/ 618931 w 1214866"/>
              <a:gd name="connsiteY8" fmla="*/ 879992 h 879992"/>
              <a:gd name="connsiteX0" fmla="*/ 618871 w 1202016"/>
              <a:gd name="connsiteY0" fmla="*/ 888796 h 888796"/>
              <a:gd name="connsiteX1" fmla="*/ 811276 w 1202016"/>
              <a:gd name="connsiteY1" fmla="*/ 809525 h 888796"/>
              <a:gd name="connsiteX2" fmla="*/ 1170082 w 1202016"/>
              <a:gd name="connsiteY2" fmla="*/ 646099 h 888796"/>
              <a:gd name="connsiteX3" fmla="*/ 1164051 w 1202016"/>
              <a:gd name="connsiteY3" fmla="*/ 185691 h 888796"/>
              <a:gd name="connsiteX4" fmla="*/ 989748 w 1202016"/>
              <a:gd name="connsiteY4" fmla="*/ 54225 h 888796"/>
              <a:gd name="connsiteX5" fmla="*/ 451179 w 1202016"/>
              <a:gd name="connsiteY5" fmla="*/ 43253 h 888796"/>
              <a:gd name="connsiteX6" fmla="*/ 9316 w 1202016"/>
              <a:gd name="connsiteY6" fmla="*/ 604343 h 888796"/>
              <a:gd name="connsiteX7" fmla="*/ 537987 w 1202016"/>
              <a:gd name="connsiteY7" fmla="*/ 767004 h 888796"/>
              <a:gd name="connsiteX8" fmla="*/ 618871 w 1202016"/>
              <a:gd name="connsiteY8" fmla="*/ 888796 h 888796"/>
              <a:gd name="connsiteX0" fmla="*/ 618871 w 1202016"/>
              <a:gd name="connsiteY0" fmla="*/ 888796 h 888796"/>
              <a:gd name="connsiteX1" fmla="*/ 811276 w 1202016"/>
              <a:gd name="connsiteY1" fmla="*/ 809525 h 888796"/>
              <a:gd name="connsiteX2" fmla="*/ 1170082 w 1202016"/>
              <a:gd name="connsiteY2" fmla="*/ 646099 h 888796"/>
              <a:gd name="connsiteX3" fmla="*/ 1164051 w 1202016"/>
              <a:gd name="connsiteY3" fmla="*/ 185691 h 888796"/>
              <a:gd name="connsiteX4" fmla="*/ 989748 w 1202016"/>
              <a:gd name="connsiteY4" fmla="*/ 54225 h 888796"/>
              <a:gd name="connsiteX5" fmla="*/ 451179 w 1202016"/>
              <a:gd name="connsiteY5" fmla="*/ 43253 h 888796"/>
              <a:gd name="connsiteX6" fmla="*/ 9316 w 1202016"/>
              <a:gd name="connsiteY6" fmla="*/ 604343 h 888796"/>
              <a:gd name="connsiteX7" fmla="*/ 537987 w 1202016"/>
              <a:gd name="connsiteY7" fmla="*/ 767004 h 888796"/>
              <a:gd name="connsiteX8" fmla="*/ 618871 w 1202016"/>
              <a:gd name="connsiteY8" fmla="*/ 888796 h 888796"/>
              <a:gd name="connsiteX0" fmla="*/ 620039 w 1203184"/>
              <a:gd name="connsiteY0" fmla="*/ 874240 h 874240"/>
              <a:gd name="connsiteX1" fmla="*/ 812444 w 1203184"/>
              <a:gd name="connsiteY1" fmla="*/ 794969 h 874240"/>
              <a:gd name="connsiteX2" fmla="*/ 1171250 w 1203184"/>
              <a:gd name="connsiteY2" fmla="*/ 631543 h 874240"/>
              <a:gd name="connsiteX3" fmla="*/ 1165219 w 1203184"/>
              <a:gd name="connsiteY3" fmla="*/ 171135 h 874240"/>
              <a:gd name="connsiteX4" fmla="*/ 990916 w 1203184"/>
              <a:gd name="connsiteY4" fmla="*/ 39669 h 874240"/>
              <a:gd name="connsiteX5" fmla="*/ 406775 w 1203184"/>
              <a:gd name="connsiteY5" fmla="*/ 50168 h 874240"/>
              <a:gd name="connsiteX6" fmla="*/ 10484 w 1203184"/>
              <a:gd name="connsiteY6" fmla="*/ 589787 h 874240"/>
              <a:gd name="connsiteX7" fmla="*/ 539155 w 1203184"/>
              <a:gd name="connsiteY7" fmla="*/ 752448 h 874240"/>
              <a:gd name="connsiteX8" fmla="*/ 620039 w 1203184"/>
              <a:gd name="connsiteY8" fmla="*/ 874240 h 874240"/>
              <a:gd name="connsiteX0" fmla="*/ 620213 w 1203358"/>
              <a:gd name="connsiteY0" fmla="*/ 867642 h 867642"/>
              <a:gd name="connsiteX1" fmla="*/ 812618 w 1203358"/>
              <a:gd name="connsiteY1" fmla="*/ 788371 h 867642"/>
              <a:gd name="connsiteX2" fmla="*/ 1171424 w 1203358"/>
              <a:gd name="connsiteY2" fmla="*/ 624945 h 867642"/>
              <a:gd name="connsiteX3" fmla="*/ 1165393 w 1203358"/>
              <a:gd name="connsiteY3" fmla="*/ 164537 h 867642"/>
              <a:gd name="connsiteX4" fmla="*/ 991090 w 1203358"/>
              <a:gd name="connsiteY4" fmla="*/ 33071 h 867642"/>
              <a:gd name="connsiteX5" fmla="*/ 406949 w 1203358"/>
              <a:gd name="connsiteY5" fmla="*/ 43570 h 867642"/>
              <a:gd name="connsiteX6" fmla="*/ 10658 w 1203358"/>
              <a:gd name="connsiteY6" fmla="*/ 583189 h 867642"/>
              <a:gd name="connsiteX7" fmla="*/ 539329 w 1203358"/>
              <a:gd name="connsiteY7" fmla="*/ 745850 h 867642"/>
              <a:gd name="connsiteX8" fmla="*/ 620213 w 1203358"/>
              <a:gd name="connsiteY8" fmla="*/ 867642 h 867642"/>
              <a:gd name="connsiteX0" fmla="*/ 621220 w 1204365"/>
              <a:gd name="connsiteY0" fmla="*/ 864871 h 864871"/>
              <a:gd name="connsiteX1" fmla="*/ 813625 w 1204365"/>
              <a:gd name="connsiteY1" fmla="*/ 785600 h 864871"/>
              <a:gd name="connsiteX2" fmla="*/ 1172431 w 1204365"/>
              <a:gd name="connsiteY2" fmla="*/ 622174 h 864871"/>
              <a:gd name="connsiteX3" fmla="*/ 1166400 w 1204365"/>
              <a:gd name="connsiteY3" fmla="*/ 161766 h 864871"/>
              <a:gd name="connsiteX4" fmla="*/ 992097 w 1204365"/>
              <a:gd name="connsiteY4" fmla="*/ 30300 h 864871"/>
              <a:gd name="connsiteX5" fmla="*/ 407956 w 1204365"/>
              <a:gd name="connsiteY5" fmla="*/ 40799 h 864871"/>
              <a:gd name="connsiteX6" fmla="*/ 11665 w 1204365"/>
              <a:gd name="connsiteY6" fmla="*/ 580418 h 864871"/>
              <a:gd name="connsiteX7" fmla="*/ 540336 w 1204365"/>
              <a:gd name="connsiteY7" fmla="*/ 743079 h 864871"/>
              <a:gd name="connsiteX8" fmla="*/ 621220 w 1204365"/>
              <a:gd name="connsiteY8" fmla="*/ 864871 h 864871"/>
              <a:gd name="connsiteX0" fmla="*/ 619935 w 1204190"/>
              <a:gd name="connsiteY0" fmla="*/ 873669 h 873669"/>
              <a:gd name="connsiteX1" fmla="*/ 812340 w 1204190"/>
              <a:gd name="connsiteY1" fmla="*/ 794398 h 873669"/>
              <a:gd name="connsiteX2" fmla="*/ 1171146 w 1204190"/>
              <a:gd name="connsiteY2" fmla="*/ 630972 h 873669"/>
              <a:gd name="connsiteX3" fmla="*/ 1165115 w 1204190"/>
              <a:gd name="connsiteY3" fmla="*/ 170564 h 873669"/>
              <a:gd name="connsiteX4" fmla="*/ 967884 w 1204190"/>
              <a:gd name="connsiteY4" fmla="*/ 40405 h 873669"/>
              <a:gd name="connsiteX5" fmla="*/ 406671 w 1204190"/>
              <a:gd name="connsiteY5" fmla="*/ 49597 h 873669"/>
              <a:gd name="connsiteX6" fmla="*/ 10380 w 1204190"/>
              <a:gd name="connsiteY6" fmla="*/ 589216 h 873669"/>
              <a:gd name="connsiteX7" fmla="*/ 539051 w 1204190"/>
              <a:gd name="connsiteY7" fmla="*/ 751877 h 873669"/>
              <a:gd name="connsiteX8" fmla="*/ 619935 w 1204190"/>
              <a:gd name="connsiteY8" fmla="*/ 873669 h 873669"/>
              <a:gd name="connsiteX0" fmla="*/ 628446 w 1212701"/>
              <a:gd name="connsiteY0" fmla="*/ 842371 h 842371"/>
              <a:gd name="connsiteX1" fmla="*/ 820851 w 1212701"/>
              <a:gd name="connsiteY1" fmla="*/ 763100 h 842371"/>
              <a:gd name="connsiteX2" fmla="*/ 1179657 w 1212701"/>
              <a:gd name="connsiteY2" fmla="*/ 599674 h 842371"/>
              <a:gd name="connsiteX3" fmla="*/ 1173626 w 1212701"/>
              <a:gd name="connsiteY3" fmla="*/ 139266 h 842371"/>
              <a:gd name="connsiteX4" fmla="*/ 976395 w 1212701"/>
              <a:gd name="connsiteY4" fmla="*/ 9107 h 842371"/>
              <a:gd name="connsiteX5" fmla="*/ 246714 w 1212701"/>
              <a:gd name="connsiteY5" fmla="*/ 97247 h 842371"/>
              <a:gd name="connsiteX6" fmla="*/ 18891 w 1212701"/>
              <a:gd name="connsiteY6" fmla="*/ 557918 h 842371"/>
              <a:gd name="connsiteX7" fmla="*/ 547562 w 1212701"/>
              <a:gd name="connsiteY7" fmla="*/ 720579 h 842371"/>
              <a:gd name="connsiteX8" fmla="*/ 628446 w 1212701"/>
              <a:gd name="connsiteY8" fmla="*/ 842371 h 842371"/>
              <a:gd name="connsiteX0" fmla="*/ 628446 w 1211895"/>
              <a:gd name="connsiteY0" fmla="*/ 842371 h 842371"/>
              <a:gd name="connsiteX1" fmla="*/ 820851 w 1211895"/>
              <a:gd name="connsiteY1" fmla="*/ 763100 h 842371"/>
              <a:gd name="connsiteX2" fmla="*/ 1178477 w 1211895"/>
              <a:gd name="connsiteY2" fmla="*/ 606951 h 842371"/>
              <a:gd name="connsiteX3" fmla="*/ 1173626 w 1211895"/>
              <a:gd name="connsiteY3" fmla="*/ 139266 h 842371"/>
              <a:gd name="connsiteX4" fmla="*/ 976395 w 1211895"/>
              <a:gd name="connsiteY4" fmla="*/ 9107 h 842371"/>
              <a:gd name="connsiteX5" fmla="*/ 246714 w 1211895"/>
              <a:gd name="connsiteY5" fmla="*/ 97247 h 842371"/>
              <a:gd name="connsiteX6" fmla="*/ 18891 w 1211895"/>
              <a:gd name="connsiteY6" fmla="*/ 557918 h 842371"/>
              <a:gd name="connsiteX7" fmla="*/ 547562 w 1211895"/>
              <a:gd name="connsiteY7" fmla="*/ 720579 h 842371"/>
              <a:gd name="connsiteX8" fmla="*/ 628446 w 1211895"/>
              <a:gd name="connsiteY8" fmla="*/ 842371 h 842371"/>
              <a:gd name="connsiteX0" fmla="*/ 628446 w 1218918"/>
              <a:gd name="connsiteY0" fmla="*/ 842371 h 842371"/>
              <a:gd name="connsiteX1" fmla="*/ 820851 w 1218918"/>
              <a:gd name="connsiteY1" fmla="*/ 763100 h 842371"/>
              <a:gd name="connsiteX2" fmla="*/ 1178477 w 1218918"/>
              <a:gd name="connsiteY2" fmla="*/ 606951 h 842371"/>
              <a:gd name="connsiteX3" fmla="*/ 1173626 w 1218918"/>
              <a:gd name="connsiteY3" fmla="*/ 139266 h 842371"/>
              <a:gd name="connsiteX4" fmla="*/ 976395 w 1218918"/>
              <a:gd name="connsiteY4" fmla="*/ 9107 h 842371"/>
              <a:gd name="connsiteX5" fmla="*/ 246714 w 1218918"/>
              <a:gd name="connsiteY5" fmla="*/ 97247 h 842371"/>
              <a:gd name="connsiteX6" fmla="*/ 18891 w 1218918"/>
              <a:gd name="connsiteY6" fmla="*/ 557918 h 842371"/>
              <a:gd name="connsiteX7" fmla="*/ 547562 w 1218918"/>
              <a:gd name="connsiteY7" fmla="*/ 720579 h 842371"/>
              <a:gd name="connsiteX8" fmla="*/ 628446 w 1218918"/>
              <a:gd name="connsiteY8" fmla="*/ 842371 h 842371"/>
              <a:gd name="connsiteX0" fmla="*/ 628446 w 1223727"/>
              <a:gd name="connsiteY0" fmla="*/ 842371 h 842371"/>
              <a:gd name="connsiteX1" fmla="*/ 820851 w 1223727"/>
              <a:gd name="connsiteY1" fmla="*/ 763100 h 842371"/>
              <a:gd name="connsiteX2" fmla="*/ 1178477 w 1223727"/>
              <a:gd name="connsiteY2" fmla="*/ 606951 h 842371"/>
              <a:gd name="connsiteX3" fmla="*/ 1173626 w 1223727"/>
              <a:gd name="connsiteY3" fmla="*/ 139266 h 842371"/>
              <a:gd name="connsiteX4" fmla="*/ 976395 w 1223727"/>
              <a:gd name="connsiteY4" fmla="*/ 9107 h 842371"/>
              <a:gd name="connsiteX5" fmla="*/ 246714 w 1223727"/>
              <a:gd name="connsiteY5" fmla="*/ 97247 h 842371"/>
              <a:gd name="connsiteX6" fmla="*/ 18891 w 1223727"/>
              <a:gd name="connsiteY6" fmla="*/ 557918 h 842371"/>
              <a:gd name="connsiteX7" fmla="*/ 547562 w 1223727"/>
              <a:gd name="connsiteY7" fmla="*/ 720579 h 842371"/>
              <a:gd name="connsiteX8" fmla="*/ 628446 w 1223727"/>
              <a:gd name="connsiteY8" fmla="*/ 842371 h 842371"/>
              <a:gd name="connsiteX0" fmla="*/ 628446 w 1232687"/>
              <a:gd name="connsiteY0" fmla="*/ 842371 h 842371"/>
              <a:gd name="connsiteX1" fmla="*/ 820851 w 1232687"/>
              <a:gd name="connsiteY1" fmla="*/ 763100 h 842371"/>
              <a:gd name="connsiteX2" fmla="*/ 1178477 w 1232687"/>
              <a:gd name="connsiteY2" fmla="*/ 606951 h 842371"/>
              <a:gd name="connsiteX3" fmla="*/ 1188606 w 1232687"/>
              <a:gd name="connsiteY3" fmla="*/ 158133 h 842371"/>
              <a:gd name="connsiteX4" fmla="*/ 976395 w 1232687"/>
              <a:gd name="connsiteY4" fmla="*/ 9107 h 842371"/>
              <a:gd name="connsiteX5" fmla="*/ 246714 w 1232687"/>
              <a:gd name="connsiteY5" fmla="*/ 97247 h 842371"/>
              <a:gd name="connsiteX6" fmla="*/ 18891 w 1232687"/>
              <a:gd name="connsiteY6" fmla="*/ 557918 h 842371"/>
              <a:gd name="connsiteX7" fmla="*/ 547562 w 1232687"/>
              <a:gd name="connsiteY7" fmla="*/ 720579 h 842371"/>
              <a:gd name="connsiteX8" fmla="*/ 628446 w 1232687"/>
              <a:gd name="connsiteY8" fmla="*/ 842371 h 842371"/>
              <a:gd name="connsiteX0" fmla="*/ 628446 w 1238631"/>
              <a:gd name="connsiteY0" fmla="*/ 842371 h 842371"/>
              <a:gd name="connsiteX1" fmla="*/ 820851 w 1238631"/>
              <a:gd name="connsiteY1" fmla="*/ 763100 h 842371"/>
              <a:gd name="connsiteX2" fmla="*/ 1178477 w 1238631"/>
              <a:gd name="connsiteY2" fmla="*/ 606951 h 842371"/>
              <a:gd name="connsiteX3" fmla="*/ 1197715 w 1238631"/>
              <a:gd name="connsiteY3" fmla="*/ 163763 h 842371"/>
              <a:gd name="connsiteX4" fmla="*/ 976395 w 1238631"/>
              <a:gd name="connsiteY4" fmla="*/ 9107 h 842371"/>
              <a:gd name="connsiteX5" fmla="*/ 246714 w 1238631"/>
              <a:gd name="connsiteY5" fmla="*/ 97247 h 842371"/>
              <a:gd name="connsiteX6" fmla="*/ 18891 w 1238631"/>
              <a:gd name="connsiteY6" fmla="*/ 557918 h 842371"/>
              <a:gd name="connsiteX7" fmla="*/ 547562 w 1238631"/>
              <a:gd name="connsiteY7" fmla="*/ 720579 h 842371"/>
              <a:gd name="connsiteX8" fmla="*/ 628446 w 1238631"/>
              <a:gd name="connsiteY8" fmla="*/ 842371 h 842371"/>
              <a:gd name="connsiteX0" fmla="*/ 632386 w 1242571"/>
              <a:gd name="connsiteY0" fmla="*/ 846766 h 846766"/>
              <a:gd name="connsiteX1" fmla="*/ 824791 w 1242571"/>
              <a:gd name="connsiteY1" fmla="*/ 767495 h 846766"/>
              <a:gd name="connsiteX2" fmla="*/ 1182417 w 1242571"/>
              <a:gd name="connsiteY2" fmla="*/ 611346 h 846766"/>
              <a:gd name="connsiteX3" fmla="*/ 1201655 w 1242571"/>
              <a:gd name="connsiteY3" fmla="*/ 168158 h 846766"/>
              <a:gd name="connsiteX4" fmla="*/ 980335 w 1242571"/>
              <a:gd name="connsiteY4" fmla="*/ 13502 h 846766"/>
              <a:gd name="connsiteX5" fmla="*/ 250654 w 1242571"/>
              <a:gd name="connsiteY5" fmla="*/ 101642 h 846766"/>
              <a:gd name="connsiteX6" fmla="*/ 22831 w 1242571"/>
              <a:gd name="connsiteY6" fmla="*/ 562313 h 846766"/>
              <a:gd name="connsiteX7" fmla="*/ 551502 w 1242571"/>
              <a:gd name="connsiteY7" fmla="*/ 724974 h 846766"/>
              <a:gd name="connsiteX8" fmla="*/ 632386 w 1242571"/>
              <a:gd name="connsiteY8" fmla="*/ 846766 h 846766"/>
              <a:gd name="connsiteX0" fmla="*/ 633056 w 1243241"/>
              <a:gd name="connsiteY0" fmla="*/ 846832 h 846832"/>
              <a:gd name="connsiteX1" fmla="*/ 825461 w 1243241"/>
              <a:gd name="connsiteY1" fmla="*/ 767561 h 846832"/>
              <a:gd name="connsiteX2" fmla="*/ 1183087 w 1243241"/>
              <a:gd name="connsiteY2" fmla="*/ 611412 h 846832"/>
              <a:gd name="connsiteX3" fmla="*/ 1202325 w 1243241"/>
              <a:gd name="connsiteY3" fmla="*/ 168224 h 846832"/>
              <a:gd name="connsiteX4" fmla="*/ 981005 w 1243241"/>
              <a:gd name="connsiteY4" fmla="*/ 13568 h 846832"/>
              <a:gd name="connsiteX5" fmla="*/ 245994 w 1243241"/>
              <a:gd name="connsiteY5" fmla="*/ 86692 h 846832"/>
              <a:gd name="connsiteX6" fmla="*/ 23501 w 1243241"/>
              <a:gd name="connsiteY6" fmla="*/ 562379 h 846832"/>
              <a:gd name="connsiteX7" fmla="*/ 552172 w 1243241"/>
              <a:gd name="connsiteY7" fmla="*/ 725040 h 846832"/>
              <a:gd name="connsiteX8" fmla="*/ 633056 w 1243241"/>
              <a:gd name="connsiteY8" fmla="*/ 846832 h 846832"/>
              <a:gd name="connsiteX0" fmla="*/ 633056 w 1243241"/>
              <a:gd name="connsiteY0" fmla="*/ 848503 h 848503"/>
              <a:gd name="connsiteX1" fmla="*/ 825461 w 1243241"/>
              <a:gd name="connsiteY1" fmla="*/ 769232 h 848503"/>
              <a:gd name="connsiteX2" fmla="*/ 1183087 w 1243241"/>
              <a:gd name="connsiteY2" fmla="*/ 613083 h 848503"/>
              <a:gd name="connsiteX3" fmla="*/ 1202325 w 1243241"/>
              <a:gd name="connsiteY3" fmla="*/ 169895 h 848503"/>
              <a:gd name="connsiteX4" fmla="*/ 981005 w 1243241"/>
              <a:gd name="connsiteY4" fmla="*/ 15239 h 848503"/>
              <a:gd name="connsiteX5" fmla="*/ 245994 w 1243241"/>
              <a:gd name="connsiteY5" fmla="*/ 88363 h 848503"/>
              <a:gd name="connsiteX6" fmla="*/ 23501 w 1243241"/>
              <a:gd name="connsiteY6" fmla="*/ 564050 h 848503"/>
              <a:gd name="connsiteX7" fmla="*/ 552172 w 1243241"/>
              <a:gd name="connsiteY7" fmla="*/ 726711 h 848503"/>
              <a:gd name="connsiteX8" fmla="*/ 633056 w 1243241"/>
              <a:gd name="connsiteY8" fmla="*/ 848503 h 848503"/>
              <a:gd name="connsiteX0" fmla="*/ 633056 w 1243241"/>
              <a:gd name="connsiteY0" fmla="*/ 852489 h 852489"/>
              <a:gd name="connsiteX1" fmla="*/ 825461 w 1243241"/>
              <a:gd name="connsiteY1" fmla="*/ 773218 h 852489"/>
              <a:gd name="connsiteX2" fmla="*/ 1183087 w 1243241"/>
              <a:gd name="connsiteY2" fmla="*/ 617069 h 852489"/>
              <a:gd name="connsiteX3" fmla="*/ 1202325 w 1243241"/>
              <a:gd name="connsiteY3" fmla="*/ 173881 h 852489"/>
              <a:gd name="connsiteX4" fmla="*/ 981005 w 1243241"/>
              <a:gd name="connsiteY4" fmla="*/ 19225 h 852489"/>
              <a:gd name="connsiteX5" fmla="*/ 245994 w 1243241"/>
              <a:gd name="connsiteY5" fmla="*/ 92349 h 852489"/>
              <a:gd name="connsiteX6" fmla="*/ 23501 w 1243241"/>
              <a:gd name="connsiteY6" fmla="*/ 568036 h 852489"/>
              <a:gd name="connsiteX7" fmla="*/ 552172 w 1243241"/>
              <a:gd name="connsiteY7" fmla="*/ 730697 h 852489"/>
              <a:gd name="connsiteX8" fmla="*/ 633056 w 1243241"/>
              <a:gd name="connsiteY8" fmla="*/ 852489 h 852489"/>
              <a:gd name="connsiteX0" fmla="*/ 633056 w 1238870"/>
              <a:gd name="connsiteY0" fmla="*/ 852489 h 852489"/>
              <a:gd name="connsiteX1" fmla="*/ 825461 w 1238870"/>
              <a:gd name="connsiteY1" fmla="*/ 773218 h 852489"/>
              <a:gd name="connsiteX2" fmla="*/ 1183087 w 1238870"/>
              <a:gd name="connsiteY2" fmla="*/ 617069 h 852489"/>
              <a:gd name="connsiteX3" fmla="*/ 1202325 w 1238870"/>
              <a:gd name="connsiteY3" fmla="*/ 173881 h 852489"/>
              <a:gd name="connsiteX4" fmla="*/ 981005 w 1238870"/>
              <a:gd name="connsiteY4" fmla="*/ 19225 h 852489"/>
              <a:gd name="connsiteX5" fmla="*/ 245994 w 1238870"/>
              <a:gd name="connsiteY5" fmla="*/ 92349 h 852489"/>
              <a:gd name="connsiteX6" fmla="*/ 23501 w 1238870"/>
              <a:gd name="connsiteY6" fmla="*/ 568036 h 852489"/>
              <a:gd name="connsiteX7" fmla="*/ 552172 w 1238870"/>
              <a:gd name="connsiteY7" fmla="*/ 730697 h 852489"/>
              <a:gd name="connsiteX8" fmla="*/ 633056 w 1238870"/>
              <a:gd name="connsiteY8" fmla="*/ 852489 h 852489"/>
              <a:gd name="connsiteX0" fmla="*/ 633056 w 1237972"/>
              <a:gd name="connsiteY0" fmla="*/ 852489 h 852489"/>
              <a:gd name="connsiteX1" fmla="*/ 825461 w 1237972"/>
              <a:gd name="connsiteY1" fmla="*/ 773218 h 852489"/>
              <a:gd name="connsiteX2" fmla="*/ 1183087 w 1237972"/>
              <a:gd name="connsiteY2" fmla="*/ 617069 h 852489"/>
              <a:gd name="connsiteX3" fmla="*/ 1202325 w 1237972"/>
              <a:gd name="connsiteY3" fmla="*/ 173881 h 852489"/>
              <a:gd name="connsiteX4" fmla="*/ 981005 w 1237972"/>
              <a:gd name="connsiteY4" fmla="*/ 19225 h 852489"/>
              <a:gd name="connsiteX5" fmla="*/ 245994 w 1237972"/>
              <a:gd name="connsiteY5" fmla="*/ 92349 h 852489"/>
              <a:gd name="connsiteX6" fmla="*/ 23501 w 1237972"/>
              <a:gd name="connsiteY6" fmla="*/ 568036 h 852489"/>
              <a:gd name="connsiteX7" fmla="*/ 552172 w 1237972"/>
              <a:gd name="connsiteY7" fmla="*/ 730697 h 852489"/>
              <a:gd name="connsiteX8" fmla="*/ 633056 w 1237972"/>
              <a:gd name="connsiteY8" fmla="*/ 852489 h 852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7972" h="852489">
                <a:moveTo>
                  <a:pt x="633056" y="852489"/>
                </a:moveTo>
                <a:cubicBezTo>
                  <a:pt x="716495" y="841059"/>
                  <a:pt x="733789" y="812455"/>
                  <a:pt x="825461" y="773218"/>
                </a:cubicBezTo>
                <a:cubicBezTo>
                  <a:pt x="917133" y="733981"/>
                  <a:pt x="1120276" y="716959"/>
                  <a:pt x="1183087" y="617069"/>
                </a:cubicBezTo>
                <a:cubicBezTo>
                  <a:pt x="1245898" y="517180"/>
                  <a:pt x="1258148" y="283568"/>
                  <a:pt x="1202325" y="173881"/>
                </a:cubicBezTo>
                <a:cubicBezTo>
                  <a:pt x="1146502" y="64194"/>
                  <a:pt x="1083676" y="36572"/>
                  <a:pt x="981005" y="19225"/>
                </a:cubicBezTo>
                <a:cubicBezTo>
                  <a:pt x="823274" y="-7425"/>
                  <a:pt x="446352" y="-23746"/>
                  <a:pt x="245994" y="92349"/>
                </a:cubicBezTo>
                <a:cubicBezTo>
                  <a:pt x="45636" y="208444"/>
                  <a:pt x="-47145" y="246094"/>
                  <a:pt x="23501" y="568036"/>
                </a:cubicBezTo>
                <a:cubicBezTo>
                  <a:pt x="51046" y="756743"/>
                  <a:pt x="510357" y="722029"/>
                  <a:pt x="552172" y="730697"/>
                </a:cubicBezTo>
                <a:cubicBezTo>
                  <a:pt x="733623" y="767368"/>
                  <a:pt x="633056" y="852489"/>
                  <a:pt x="633056" y="852489"/>
                </a:cubicBezTo>
                <a:close/>
              </a:path>
            </a:pathLst>
          </a:custGeom>
          <a:solidFill>
            <a:schemeClr val="bg1"/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415F49B-3CBC-46CF-AFB5-988852D0479E}"/>
              </a:ext>
            </a:extLst>
          </p:cNvPr>
          <p:cNvSpPr/>
          <p:nvPr/>
        </p:nvSpPr>
        <p:spPr>
          <a:xfrm rot="21133683" flipH="1">
            <a:off x="1010574" y="456230"/>
            <a:ext cx="9378187" cy="5238589"/>
          </a:xfrm>
          <a:custGeom>
            <a:avLst/>
            <a:gdLst>
              <a:gd name="connsiteX0" fmla="*/ 628580 w 1248448"/>
              <a:gd name="connsiteY0" fmla="*/ 873029 h 873038"/>
              <a:gd name="connsiteX1" fmla="*/ 820985 w 1248448"/>
              <a:gd name="connsiteY1" fmla="*/ 803115 h 873038"/>
              <a:gd name="connsiteX2" fmla="*/ 1179791 w 1248448"/>
              <a:gd name="connsiteY2" fmla="*/ 630332 h 873038"/>
              <a:gd name="connsiteX3" fmla="*/ 1178744 w 1248448"/>
              <a:gd name="connsiteY3" fmla="*/ 192753 h 873038"/>
              <a:gd name="connsiteX4" fmla="*/ 459416 w 1248448"/>
              <a:gd name="connsiteY4" fmla="*/ 32447 h 873038"/>
              <a:gd name="connsiteX5" fmla="*/ 7264 w 1248448"/>
              <a:gd name="connsiteY5" fmla="*/ 595184 h 873038"/>
              <a:gd name="connsiteX6" fmla="*/ 545617 w 1248448"/>
              <a:gd name="connsiteY6" fmla="*/ 737202 h 873038"/>
              <a:gd name="connsiteX7" fmla="*/ 628580 w 1248448"/>
              <a:gd name="connsiteY7" fmla="*/ 873029 h 873038"/>
              <a:gd name="connsiteX0" fmla="*/ 628618 w 1248446"/>
              <a:gd name="connsiteY0" fmla="*/ 873038 h 873038"/>
              <a:gd name="connsiteX1" fmla="*/ 821023 w 1248446"/>
              <a:gd name="connsiteY1" fmla="*/ 803124 h 873038"/>
              <a:gd name="connsiteX2" fmla="*/ 1179829 w 1248446"/>
              <a:gd name="connsiteY2" fmla="*/ 630341 h 873038"/>
              <a:gd name="connsiteX3" fmla="*/ 1178782 w 1248446"/>
              <a:gd name="connsiteY3" fmla="*/ 192762 h 873038"/>
              <a:gd name="connsiteX4" fmla="*/ 459454 w 1248446"/>
              <a:gd name="connsiteY4" fmla="*/ 32456 h 873038"/>
              <a:gd name="connsiteX5" fmla="*/ 7302 w 1248446"/>
              <a:gd name="connsiteY5" fmla="*/ 595193 h 873038"/>
              <a:gd name="connsiteX6" fmla="*/ 547734 w 1248446"/>
              <a:gd name="connsiteY6" fmla="*/ 751246 h 873038"/>
              <a:gd name="connsiteX7" fmla="*/ 628618 w 1248446"/>
              <a:gd name="connsiteY7" fmla="*/ 873038 h 873038"/>
              <a:gd name="connsiteX0" fmla="*/ 635867 w 1255695"/>
              <a:gd name="connsiteY0" fmla="*/ 873038 h 873038"/>
              <a:gd name="connsiteX1" fmla="*/ 828272 w 1255695"/>
              <a:gd name="connsiteY1" fmla="*/ 803124 h 873038"/>
              <a:gd name="connsiteX2" fmla="*/ 1187078 w 1255695"/>
              <a:gd name="connsiteY2" fmla="*/ 630341 h 873038"/>
              <a:gd name="connsiteX3" fmla="*/ 1186031 w 1255695"/>
              <a:gd name="connsiteY3" fmla="*/ 192762 h 873038"/>
              <a:gd name="connsiteX4" fmla="*/ 466703 w 1255695"/>
              <a:gd name="connsiteY4" fmla="*/ 32456 h 873038"/>
              <a:gd name="connsiteX5" fmla="*/ 14551 w 1255695"/>
              <a:gd name="connsiteY5" fmla="*/ 595193 h 873038"/>
              <a:gd name="connsiteX6" fmla="*/ 554983 w 1255695"/>
              <a:gd name="connsiteY6" fmla="*/ 751246 h 873038"/>
              <a:gd name="connsiteX7" fmla="*/ 635867 w 1255695"/>
              <a:gd name="connsiteY7" fmla="*/ 873038 h 873038"/>
              <a:gd name="connsiteX0" fmla="*/ 635867 w 1255695"/>
              <a:gd name="connsiteY0" fmla="*/ 873038 h 873038"/>
              <a:gd name="connsiteX1" fmla="*/ 828272 w 1255695"/>
              <a:gd name="connsiteY1" fmla="*/ 803124 h 873038"/>
              <a:gd name="connsiteX2" fmla="*/ 1187078 w 1255695"/>
              <a:gd name="connsiteY2" fmla="*/ 630341 h 873038"/>
              <a:gd name="connsiteX3" fmla="*/ 1186031 w 1255695"/>
              <a:gd name="connsiteY3" fmla="*/ 192762 h 873038"/>
              <a:gd name="connsiteX4" fmla="*/ 466703 w 1255695"/>
              <a:gd name="connsiteY4" fmla="*/ 32456 h 873038"/>
              <a:gd name="connsiteX5" fmla="*/ 14551 w 1255695"/>
              <a:gd name="connsiteY5" fmla="*/ 595193 h 873038"/>
              <a:gd name="connsiteX6" fmla="*/ 554983 w 1255695"/>
              <a:gd name="connsiteY6" fmla="*/ 751246 h 873038"/>
              <a:gd name="connsiteX7" fmla="*/ 635867 w 1255695"/>
              <a:gd name="connsiteY7" fmla="*/ 873038 h 873038"/>
              <a:gd name="connsiteX0" fmla="*/ 635867 w 1249939"/>
              <a:gd name="connsiteY0" fmla="*/ 873038 h 873038"/>
              <a:gd name="connsiteX1" fmla="*/ 828272 w 1249939"/>
              <a:gd name="connsiteY1" fmla="*/ 793767 h 873038"/>
              <a:gd name="connsiteX2" fmla="*/ 1187078 w 1249939"/>
              <a:gd name="connsiteY2" fmla="*/ 630341 h 873038"/>
              <a:gd name="connsiteX3" fmla="*/ 1186031 w 1249939"/>
              <a:gd name="connsiteY3" fmla="*/ 192762 h 873038"/>
              <a:gd name="connsiteX4" fmla="*/ 466703 w 1249939"/>
              <a:gd name="connsiteY4" fmla="*/ 32456 h 873038"/>
              <a:gd name="connsiteX5" fmla="*/ 14551 w 1249939"/>
              <a:gd name="connsiteY5" fmla="*/ 595193 h 873038"/>
              <a:gd name="connsiteX6" fmla="*/ 554983 w 1249939"/>
              <a:gd name="connsiteY6" fmla="*/ 751246 h 873038"/>
              <a:gd name="connsiteX7" fmla="*/ 635867 w 1249939"/>
              <a:gd name="connsiteY7" fmla="*/ 873038 h 873038"/>
              <a:gd name="connsiteX0" fmla="*/ 615218 w 1229290"/>
              <a:gd name="connsiteY0" fmla="*/ 861281 h 861281"/>
              <a:gd name="connsiteX1" fmla="*/ 807623 w 1229290"/>
              <a:gd name="connsiteY1" fmla="*/ 782010 h 861281"/>
              <a:gd name="connsiteX2" fmla="*/ 1166429 w 1229290"/>
              <a:gd name="connsiteY2" fmla="*/ 618584 h 861281"/>
              <a:gd name="connsiteX3" fmla="*/ 1165382 w 1229290"/>
              <a:gd name="connsiteY3" fmla="*/ 181005 h 861281"/>
              <a:gd name="connsiteX4" fmla="*/ 446054 w 1229290"/>
              <a:gd name="connsiteY4" fmla="*/ 20699 h 861281"/>
              <a:gd name="connsiteX5" fmla="*/ 5663 w 1229290"/>
              <a:gd name="connsiteY5" fmla="*/ 576828 h 861281"/>
              <a:gd name="connsiteX6" fmla="*/ 534334 w 1229290"/>
              <a:gd name="connsiteY6" fmla="*/ 739489 h 861281"/>
              <a:gd name="connsiteX7" fmla="*/ 615218 w 1229290"/>
              <a:gd name="connsiteY7" fmla="*/ 861281 h 861281"/>
              <a:gd name="connsiteX0" fmla="*/ 619617 w 1233689"/>
              <a:gd name="connsiteY0" fmla="*/ 861281 h 861281"/>
              <a:gd name="connsiteX1" fmla="*/ 812022 w 1233689"/>
              <a:gd name="connsiteY1" fmla="*/ 782010 h 861281"/>
              <a:gd name="connsiteX2" fmla="*/ 1170828 w 1233689"/>
              <a:gd name="connsiteY2" fmla="*/ 618584 h 861281"/>
              <a:gd name="connsiteX3" fmla="*/ 1169781 w 1233689"/>
              <a:gd name="connsiteY3" fmla="*/ 181005 h 861281"/>
              <a:gd name="connsiteX4" fmla="*/ 450453 w 1233689"/>
              <a:gd name="connsiteY4" fmla="*/ 20699 h 861281"/>
              <a:gd name="connsiteX5" fmla="*/ 10062 w 1233689"/>
              <a:gd name="connsiteY5" fmla="*/ 576828 h 861281"/>
              <a:gd name="connsiteX6" fmla="*/ 538733 w 1233689"/>
              <a:gd name="connsiteY6" fmla="*/ 739489 h 861281"/>
              <a:gd name="connsiteX7" fmla="*/ 619617 w 1233689"/>
              <a:gd name="connsiteY7" fmla="*/ 861281 h 861281"/>
              <a:gd name="connsiteX0" fmla="*/ 619579 w 1239236"/>
              <a:gd name="connsiteY0" fmla="*/ 863398 h 863398"/>
              <a:gd name="connsiteX1" fmla="*/ 811984 w 1239236"/>
              <a:gd name="connsiteY1" fmla="*/ 784127 h 863398"/>
              <a:gd name="connsiteX2" fmla="*/ 1170790 w 1239236"/>
              <a:gd name="connsiteY2" fmla="*/ 620701 h 863398"/>
              <a:gd name="connsiteX3" fmla="*/ 1169743 w 1239236"/>
              <a:gd name="connsiteY3" fmla="*/ 183122 h 863398"/>
              <a:gd name="connsiteX4" fmla="*/ 451887 w 1239236"/>
              <a:gd name="connsiteY4" fmla="*/ 17855 h 863398"/>
              <a:gd name="connsiteX5" fmla="*/ 10024 w 1239236"/>
              <a:gd name="connsiteY5" fmla="*/ 578945 h 863398"/>
              <a:gd name="connsiteX6" fmla="*/ 538695 w 1239236"/>
              <a:gd name="connsiteY6" fmla="*/ 741606 h 863398"/>
              <a:gd name="connsiteX7" fmla="*/ 619579 w 1239236"/>
              <a:gd name="connsiteY7" fmla="*/ 863398 h 863398"/>
              <a:gd name="connsiteX0" fmla="*/ 623569 w 1243226"/>
              <a:gd name="connsiteY0" fmla="*/ 870437 h 870437"/>
              <a:gd name="connsiteX1" fmla="*/ 815974 w 1243226"/>
              <a:gd name="connsiteY1" fmla="*/ 791166 h 870437"/>
              <a:gd name="connsiteX2" fmla="*/ 1174780 w 1243226"/>
              <a:gd name="connsiteY2" fmla="*/ 627740 h 870437"/>
              <a:gd name="connsiteX3" fmla="*/ 1173733 w 1243226"/>
              <a:gd name="connsiteY3" fmla="*/ 190161 h 870437"/>
              <a:gd name="connsiteX4" fmla="*/ 455877 w 1243226"/>
              <a:gd name="connsiteY4" fmla="*/ 24894 h 870437"/>
              <a:gd name="connsiteX5" fmla="*/ 14014 w 1243226"/>
              <a:gd name="connsiteY5" fmla="*/ 585984 h 870437"/>
              <a:gd name="connsiteX6" fmla="*/ 542685 w 1243226"/>
              <a:gd name="connsiteY6" fmla="*/ 748645 h 870437"/>
              <a:gd name="connsiteX7" fmla="*/ 623569 w 1243226"/>
              <a:gd name="connsiteY7" fmla="*/ 870437 h 870437"/>
              <a:gd name="connsiteX0" fmla="*/ 624861 w 1244518"/>
              <a:gd name="connsiteY0" fmla="*/ 869274 h 869274"/>
              <a:gd name="connsiteX1" fmla="*/ 817266 w 1244518"/>
              <a:gd name="connsiteY1" fmla="*/ 790003 h 869274"/>
              <a:gd name="connsiteX2" fmla="*/ 1176072 w 1244518"/>
              <a:gd name="connsiteY2" fmla="*/ 626577 h 869274"/>
              <a:gd name="connsiteX3" fmla="*/ 1175025 w 1244518"/>
              <a:gd name="connsiteY3" fmla="*/ 188998 h 869274"/>
              <a:gd name="connsiteX4" fmla="*/ 457169 w 1244518"/>
              <a:gd name="connsiteY4" fmla="*/ 23731 h 869274"/>
              <a:gd name="connsiteX5" fmla="*/ 15306 w 1244518"/>
              <a:gd name="connsiteY5" fmla="*/ 584821 h 869274"/>
              <a:gd name="connsiteX6" fmla="*/ 543977 w 1244518"/>
              <a:gd name="connsiteY6" fmla="*/ 747482 h 869274"/>
              <a:gd name="connsiteX7" fmla="*/ 624861 w 1244518"/>
              <a:gd name="connsiteY7" fmla="*/ 869274 h 869274"/>
              <a:gd name="connsiteX0" fmla="*/ 619558 w 1235941"/>
              <a:gd name="connsiteY0" fmla="*/ 867295 h 867295"/>
              <a:gd name="connsiteX1" fmla="*/ 811963 w 1235941"/>
              <a:gd name="connsiteY1" fmla="*/ 788024 h 867295"/>
              <a:gd name="connsiteX2" fmla="*/ 1170769 w 1235941"/>
              <a:gd name="connsiteY2" fmla="*/ 624598 h 867295"/>
              <a:gd name="connsiteX3" fmla="*/ 1164738 w 1235941"/>
              <a:gd name="connsiteY3" fmla="*/ 164190 h 867295"/>
              <a:gd name="connsiteX4" fmla="*/ 451866 w 1235941"/>
              <a:gd name="connsiteY4" fmla="*/ 21752 h 867295"/>
              <a:gd name="connsiteX5" fmla="*/ 10003 w 1235941"/>
              <a:gd name="connsiteY5" fmla="*/ 582842 h 867295"/>
              <a:gd name="connsiteX6" fmla="*/ 538674 w 1235941"/>
              <a:gd name="connsiteY6" fmla="*/ 745503 h 867295"/>
              <a:gd name="connsiteX7" fmla="*/ 619558 w 1235941"/>
              <a:gd name="connsiteY7" fmla="*/ 867295 h 867295"/>
              <a:gd name="connsiteX0" fmla="*/ 622435 w 1238818"/>
              <a:gd name="connsiteY0" fmla="*/ 868328 h 868328"/>
              <a:gd name="connsiteX1" fmla="*/ 814840 w 1238818"/>
              <a:gd name="connsiteY1" fmla="*/ 789057 h 868328"/>
              <a:gd name="connsiteX2" fmla="*/ 1173646 w 1238818"/>
              <a:gd name="connsiteY2" fmla="*/ 625631 h 868328"/>
              <a:gd name="connsiteX3" fmla="*/ 1167615 w 1238818"/>
              <a:gd name="connsiteY3" fmla="*/ 165223 h 868328"/>
              <a:gd name="connsiteX4" fmla="*/ 454743 w 1238818"/>
              <a:gd name="connsiteY4" fmla="*/ 22785 h 868328"/>
              <a:gd name="connsiteX5" fmla="*/ 12880 w 1238818"/>
              <a:gd name="connsiteY5" fmla="*/ 583875 h 868328"/>
              <a:gd name="connsiteX6" fmla="*/ 541551 w 1238818"/>
              <a:gd name="connsiteY6" fmla="*/ 746536 h 868328"/>
              <a:gd name="connsiteX7" fmla="*/ 622435 w 1238818"/>
              <a:gd name="connsiteY7" fmla="*/ 868328 h 868328"/>
              <a:gd name="connsiteX0" fmla="*/ 618931 w 1201319"/>
              <a:gd name="connsiteY0" fmla="*/ 879992 h 879992"/>
              <a:gd name="connsiteX1" fmla="*/ 811336 w 1201319"/>
              <a:gd name="connsiteY1" fmla="*/ 800721 h 879992"/>
              <a:gd name="connsiteX2" fmla="*/ 1170142 w 1201319"/>
              <a:gd name="connsiteY2" fmla="*/ 637295 h 879992"/>
              <a:gd name="connsiteX3" fmla="*/ 1164111 w 1201319"/>
              <a:gd name="connsiteY3" fmla="*/ 176887 h 879992"/>
              <a:gd name="connsiteX4" fmla="*/ 1005959 w 1201319"/>
              <a:gd name="connsiteY4" fmla="*/ 73552 h 879992"/>
              <a:gd name="connsiteX5" fmla="*/ 451239 w 1201319"/>
              <a:gd name="connsiteY5" fmla="*/ 34449 h 879992"/>
              <a:gd name="connsiteX6" fmla="*/ 9376 w 1201319"/>
              <a:gd name="connsiteY6" fmla="*/ 595539 h 879992"/>
              <a:gd name="connsiteX7" fmla="*/ 538047 w 1201319"/>
              <a:gd name="connsiteY7" fmla="*/ 758200 h 879992"/>
              <a:gd name="connsiteX8" fmla="*/ 618931 w 1201319"/>
              <a:gd name="connsiteY8" fmla="*/ 879992 h 879992"/>
              <a:gd name="connsiteX0" fmla="*/ 618931 w 1214866"/>
              <a:gd name="connsiteY0" fmla="*/ 879992 h 879992"/>
              <a:gd name="connsiteX1" fmla="*/ 811336 w 1214866"/>
              <a:gd name="connsiteY1" fmla="*/ 800721 h 879992"/>
              <a:gd name="connsiteX2" fmla="*/ 1170142 w 1214866"/>
              <a:gd name="connsiteY2" fmla="*/ 637295 h 879992"/>
              <a:gd name="connsiteX3" fmla="*/ 1164111 w 1214866"/>
              <a:gd name="connsiteY3" fmla="*/ 176887 h 879992"/>
              <a:gd name="connsiteX4" fmla="*/ 1005959 w 1214866"/>
              <a:gd name="connsiteY4" fmla="*/ 73552 h 879992"/>
              <a:gd name="connsiteX5" fmla="*/ 451239 w 1214866"/>
              <a:gd name="connsiteY5" fmla="*/ 34449 h 879992"/>
              <a:gd name="connsiteX6" fmla="*/ 9376 w 1214866"/>
              <a:gd name="connsiteY6" fmla="*/ 595539 h 879992"/>
              <a:gd name="connsiteX7" fmla="*/ 538047 w 1214866"/>
              <a:gd name="connsiteY7" fmla="*/ 758200 h 879992"/>
              <a:gd name="connsiteX8" fmla="*/ 618931 w 1214866"/>
              <a:gd name="connsiteY8" fmla="*/ 879992 h 879992"/>
              <a:gd name="connsiteX0" fmla="*/ 618871 w 1202016"/>
              <a:gd name="connsiteY0" fmla="*/ 888796 h 888796"/>
              <a:gd name="connsiteX1" fmla="*/ 811276 w 1202016"/>
              <a:gd name="connsiteY1" fmla="*/ 809525 h 888796"/>
              <a:gd name="connsiteX2" fmla="*/ 1170082 w 1202016"/>
              <a:gd name="connsiteY2" fmla="*/ 646099 h 888796"/>
              <a:gd name="connsiteX3" fmla="*/ 1164051 w 1202016"/>
              <a:gd name="connsiteY3" fmla="*/ 185691 h 888796"/>
              <a:gd name="connsiteX4" fmla="*/ 989748 w 1202016"/>
              <a:gd name="connsiteY4" fmla="*/ 54225 h 888796"/>
              <a:gd name="connsiteX5" fmla="*/ 451179 w 1202016"/>
              <a:gd name="connsiteY5" fmla="*/ 43253 h 888796"/>
              <a:gd name="connsiteX6" fmla="*/ 9316 w 1202016"/>
              <a:gd name="connsiteY6" fmla="*/ 604343 h 888796"/>
              <a:gd name="connsiteX7" fmla="*/ 537987 w 1202016"/>
              <a:gd name="connsiteY7" fmla="*/ 767004 h 888796"/>
              <a:gd name="connsiteX8" fmla="*/ 618871 w 1202016"/>
              <a:gd name="connsiteY8" fmla="*/ 888796 h 888796"/>
              <a:gd name="connsiteX0" fmla="*/ 618871 w 1202016"/>
              <a:gd name="connsiteY0" fmla="*/ 888796 h 888796"/>
              <a:gd name="connsiteX1" fmla="*/ 811276 w 1202016"/>
              <a:gd name="connsiteY1" fmla="*/ 809525 h 888796"/>
              <a:gd name="connsiteX2" fmla="*/ 1170082 w 1202016"/>
              <a:gd name="connsiteY2" fmla="*/ 646099 h 888796"/>
              <a:gd name="connsiteX3" fmla="*/ 1164051 w 1202016"/>
              <a:gd name="connsiteY3" fmla="*/ 185691 h 888796"/>
              <a:gd name="connsiteX4" fmla="*/ 989748 w 1202016"/>
              <a:gd name="connsiteY4" fmla="*/ 54225 h 888796"/>
              <a:gd name="connsiteX5" fmla="*/ 451179 w 1202016"/>
              <a:gd name="connsiteY5" fmla="*/ 43253 h 888796"/>
              <a:gd name="connsiteX6" fmla="*/ 9316 w 1202016"/>
              <a:gd name="connsiteY6" fmla="*/ 604343 h 888796"/>
              <a:gd name="connsiteX7" fmla="*/ 537987 w 1202016"/>
              <a:gd name="connsiteY7" fmla="*/ 767004 h 888796"/>
              <a:gd name="connsiteX8" fmla="*/ 618871 w 1202016"/>
              <a:gd name="connsiteY8" fmla="*/ 888796 h 888796"/>
              <a:gd name="connsiteX0" fmla="*/ 620039 w 1203184"/>
              <a:gd name="connsiteY0" fmla="*/ 874240 h 874240"/>
              <a:gd name="connsiteX1" fmla="*/ 812444 w 1203184"/>
              <a:gd name="connsiteY1" fmla="*/ 794969 h 874240"/>
              <a:gd name="connsiteX2" fmla="*/ 1171250 w 1203184"/>
              <a:gd name="connsiteY2" fmla="*/ 631543 h 874240"/>
              <a:gd name="connsiteX3" fmla="*/ 1165219 w 1203184"/>
              <a:gd name="connsiteY3" fmla="*/ 171135 h 874240"/>
              <a:gd name="connsiteX4" fmla="*/ 990916 w 1203184"/>
              <a:gd name="connsiteY4" fmla="*/ 39669 h 874240"/>
              <a:gd name="connsiteX5" fmla="*/ 406775 w 1203184"/>
              <a:gd name="connsiteY5" fmla="*/ 50168 h 874240"/>
              <a:gd name="connsiteX6" fmla="*/ 10484 w 1203184"/>
              <a:gd name="connsiteY6" fmla="*/ 589787 h 874240"/>
              <a:gd name="connsiteX7" fmla="*/ 539155 w 1203184"/>
              <a:gd name="connsiteY7" fmla="*/ 752448 h 874240"/>
              <a:gd name="connsiteX8" fmla="*/ 620039 w 1203184"/>
              <a:gd name="connsiteY8" fmla="*/ 874240 h 874240"/>
              <a:gd name="connsiteX0" fmla="*/ 620213 w 1203358"/>
              <a:gd name="connsiteY0" fmla="*/ 867642 h 867642"/>
              <a:gd name="connsiteX1" fmla="*/ 812618 w 1203358"/>
              <a:gd name="connsiteY1" fmla="*/ 788371 h 867642"/>
              <a:gd name="connsiteX2" fmla="*/ 1171424 w 1203358"/>
              <a:gd name="connsiteY2" fmla="*/ 624945 h 867642"/>
              <a:gd name="connsiteX3" fmla="*/ 1165393 w 1203358"/>
              <a:gd name="connsiteY3" fmla="*/ 164537 h 867642"/>
              <a:gd name="connsiteX4" fmla="*/ 991090 w 1203358"/>
              <a:gd name="connsiteY4" fmla="*/ 33071 h 867642"/>
              <a:gd name="connsiteX5" fmla="*/ 406949 w 1203358"/>
              <a:gd name="connsiteY5" fmla="*/ 43570 h 867642"/>
              <a:gd name="connsiteX6" fmla="*/ 10658 w 1203358"/>
              <a:gd name="connsiteY6" fmla="*/ 583189 h 867642"/>
              <a:gd name="connsiteX7" fmla="*/ 539329 w 1203358"/>
              <a:gd name="connsiteY7" fmla="*/ 745850 h 867642"/>
              <a:gd name="connsiteX8" fmla="*/ 620213 w 1203358"/>
              <a:gd name="connsiteY8" fmla="*/ 867642 h 867642"/>
              <a:gd name="connsiteX0" fmla="*/ 621220 w 1204365"/>
              <a:gd name="connsiteY0" fmla="*/ 864871 h 864871"/>
              <a:gd name="connsiteX1" fmla="*/ 813625 w 1204365"/>
              <a:gd name="connsiteY1" fmla="*/ 785600 h 864871"/>
              <a:gd name="connsiteX2" fmla="*/ 1172431 w 1204365"/>
              <a:gd name="connsiteY2" fmla="*/ 622174 h 864871"/>
              <a:gd name="connsiteX3" fmla="*/ 1166400 w 1204365"/>
              <a:gd name="connsiteY3" fmla="*/ 161766 h 864871"/>
              <a:gd name="connsiteX4" fmla="*/ 992097 w 1204365"/>
              <a:gd name="connsiteY4" fmla="*/ 30300 h 864871"/>
              <a:gd name="connsiteX5" fmla="*/ 407956 w 1204365"/>
              <a:gd name="connsiteY5" fmla="*/ 40799 h 864871"/>
              <a:gd name="connsiteX6" fmla="*/ 11665 w 1204365"/>
              <a:gd name="connsiteY6" fmla="*/ 580418 h 864871"/>
              <a:gd name="connsiteX7" fmla="*/ 540336 w 1204365"/>
              <a:gd name="connsiteY7" fmla="*/ 743079 h 864871"/>
              <a:gd name="connsiteX8" fmla="*/ 621220 w 1204365"/>
              <a:gd name="connsiteY8" fmla="*/ 864871 h 864871"/>
              <a:gd name="connsiteX0" fmla="*/ 619935 w 1204190"/>
              <a:gd name="connsiteY0" fmla="*/ 873669 h 873669"/>
              <a:gd name="connsiteX1" fmla="*/ 812340 w 1204190"/>
              <a:gd name="connsiteY1" fmla="*/ 794398 h 873669"/>
              <a:gd name="connsiteX2" fmla="*/ 1171146 w 1204190"/>
              <a:gd name="connsiteY2" fmla="*/ 630972 h 873669"/>
              <a:gd name="connsiteX3" fmla="*/ 1165115 w 1204190"/>
              <a:gd name="connsiteY3" fmla="*/ 170564 h 873669"/>
              <a:gd name="connsiteX4" fmla="*/ 967884 w 1204190"/>
              <a:gd name="connsiteY4" fmla="*/ 40405 h 873669"/>
              <a:gd name="connsiteX5" fmla="*/ 406671 w 1204190"/>
              <a:gd name="connsiteY5" fmla="*/ 49597 h 873669"/>
              <a:gd name="connsiteX6" fmla="*/ 10380 w 1204190"/>
              <a:gd name="connsiteY6" fmla="*/ 589216 h 873669"/>
              <a:gd name="connsiteX7" fmla="*/ 539051 w 1204190"/>
              <a:gd name="connsiteY7" fmla="*/ 751877 h 873669"/>
              <a:gd name="connsiteX8" fmla="*/ 619935 w 1204190"/>
              <a:gd name="connsiteY8" fmla="*/ 873669 h 873669"/>
              <a:gd name="connsiteX0" fmla="*/ 628446 w 1212701"/>
              <a:gd name="connsiteY0" fmla="*/ 842371 h 842371"/>
              <a:gd name="connsiteX1" fmla="*/ 820851 w 1212701"/>
              <a:gd name="connsiteY1" fmla="*/ 763100 h 842371"/>
              <a:gd name="connsiteX2" fmla="*/ 1179657 w 1212701"/>
              <a:gd name="connsiteY2" fmla="*/ 599674 h 842371"/>
              <a:gd name="connsiteX3" fmla="*/ 1173626 w 1212701"/>
              <a:gd name="connsiteY3" fmla="*/ 139266 h 842371"/>
              <a:gd name="connsiteX4" fmla="*/ 976395 w 1212701"/>
              <a:gd name="connsiteY4" fmla="*/ 9107 h 842371"/>
              <a:gd name="connsiteX5" fmla="*/ 246714 w 1212701"/>
              <a:gd name="connsiteY5" fmla="*/ 97247 h 842371"/>
              <a:gd name="connsiteX6" fmla="*/ 18891 w 1212701"/>
              <a:gd name="connsiteY6" fmla="*/ 557918 h 842371"/>
              <a:gd name="connsiteX7" fmla="*/ 547562 w 1212701"/>
              <a:gd name="connsiteY7" fmla="*/ 720579 h 842371"/>
              <a:gd name="connsiteX8" fmla="*/ 628446 w 1212701"/>
              <a:gd name="connsiteY8" fmla="*/ 842371 h 842371"/>
              <a:gd name="connsiteX0" fmla="*/ 628446 w 1211895"/>
              <a:gd name="connsiteY0" fmla="*/ 842371 h 842371"/>
              <a:gd name="connsiteX1" fmla="*/ 820851 w 1211895"/>
              <a:gd name="connsiteY1" fmla="*/ 763100 h 842371"/>
              <a:gd name="connsiteX2" fmla="*/ 1178477 w 1211895"/>
              <a:gd name="connsiteY2" fmla="*/ 606951 h 842371"/>
              <a:gd name="connsiteX3" fmla="*/ 1173626 w 1211895"/>
              <a:gd name="connsiteY3" fmla="*/ 139266 h 842371"/>
              <a:gd name="connsiteX4" fmla="*/ 976395 w 1211895"/>
              <a:gd name="connsiteY4" fmla="*/ 9107 h 842371"/>
              <a:gd name="connsiteX5" fmla="*/ 246714 w 1211895"/>
              <a:gd name="connsiteY5" fmla="*/ 97247 h 842371"/>
              <a:gd name="connsiteX6" fmla="*/ 18891 w 1211895"/>
              <a:gd name="connsiteY6" fmla="*/ 557918 h 842371"/>
              <a:gd name="connsiteX7" fmla="*/ 547562 w 1211895"/>
              <a:gd name="connsiteY7" fmla="*/ 720579 h 842371"/>
              <a:gd name="connsiteX8" fmla="*/ 628446 w 1211895"/>
              <a:gd name="connsiteY8" fmla="*/ 842371 h 842371"/>
              <a:gd name="connsiteX0" fmla="*/ 628446 w 1218918"/>
              <a:gd name="connsiteY0" fmla="*/ 842371 h 842371"/>
              <a:gd name="connsiteX1" fmla="*/ 820851 w 1218918"/>
              <a:gd name="connsiteY1" fmla="*/ 763100 h 842371"/>
              <a:gd name="connsiteX2" fmla="*/ 1178477 w 1218918"/>
              <a:gd name="connsiteY2" fmla="*/ 606951 h 842371"/>
              <a:gd name="connsiteX3" fmla="*/ 1173626 w 1218918"/>
              <a:gd name="connsiteY3" fmla="*/ 139266 h 842371"/>
              <a:gd name="connsiteX4" fmla="*/ 976395 w 1218918"/>
              <a:gd name="connsiteY4" fmla="*/ 9107 h 842371"/>
              <a:gd name="connsiteX5" fmla="*/ 246714 w 1218918"/>
              <a:gd name="connsiteY5" fmla="*/ 97247 h 842371"/>
              <a:gd name="connsiteX6" fmla="*/ 18891 w 1218918"/>
              <a:gd name="connsiteY6" fmla="*/ 557918 h 842371"/>
              <a:gd name="connsiteX7" fmla="*/ 547562 w 1218918"/>
              <a:gd name="connsiteY7" fmla="*/ 720579 h 842371"/>
              <a:gd name="connsiteX8" fmla="*/ 628446 w 1218918"/>
              <a:gd name="connsiteY8" fmla="*/ 842371 h 842371"/>
              <a:gd name="connsiteX0" fmla="*/ 628446 w 1223727"/>
              <a:gd name="connsiteY0" fmla="*/ 842371 h 842371"/>
              <a:gd name="connsiteX1" fmla="*/ 820851 w 1223727"/>
              <a:gd name="connsiteY1" fmla="*/ 763100 h 842371"/>
              <a:gd name="connsiteX2" fmla="*/ 1178477 w 1223727"/>
              <a:gd name="connsiteY2" fmla="*/ 606951 h 842371"/>
              <a:gd name="connsiteX3" fmla="*/ 1173626 w 1223727"/>
              <a:gd name="connsiteY3" fmla="*/ 139266 h 842371"/>
              <a:gd name="connsiteX4" fmla="*/ 976395 w 1223727"/>
              <a:gd name="connsiteY4" fmla="*/ 9107 h 842371"/>
              <a:gd name="connsiteX5" fmla="*/ 246714 w 1223727"/>
              <a:gd name="connsiteY5" fmla="*/ 97247 h 842371"/>
              <a:gd name="connsiteX6" fmla="*/ 18891 w 1223727"/>
              <a:gd name="connsiteY6" fmla="*/ 557918 h 842371"/>
              <a:gd name="connsiteX7" fmla="*/ 547562 w 1223727"/>
              <a:gd name="connsiteY7" fmla="*/ 720579 h 842371"/>
              <a:gd name="connsiteX8" fmla="*/ 628446 w 1223727"/>
              <a:gd name="connsiteY8" fmla="*/ 842371 h 842371"/>
              <a:gd name="connsiteX0" fmla="*/ 628446 w 1232687"/>
              <a:gd name="connsiteY0" fmla="*/ 842371 h 842371"/>
              <a:gd name="connsiteX1" fmla="*/ 820851 w 1232687"/>
              <a:gd name="connsiteY1" fmla="*/ 763100 h 842371"/>
              <a:gd name="connsiteX2" fmla="*/ 1178477 w 1232687"/>
              <a:gd name="connsiteY2" fmla="*/ 606951 h 842371"/>
              <a:gd name="connsiteX3" fmla="*/ 1188606 w 1232687"/>
              <a:gd name="connsiteY3" fmla="*/ 158133 h 842371"/>
              <a:gd name="connsiteX4" fmla="*/ 976395 w 1232687"/>
              <a:gd name="connsiteY4" fmla="*/ 9107 h 842371"/>
              <a:gd name="connsiteX5" fmla="*/ 246714 w 1232687"/>
              <a:gd name="connsiteY5" fmla="*/ 97247 h 842371"/>
              <a:gd name="connsiteX6" fmla="*/ 18891 w 1232687"/>
              <a:gd name="connsiteY6" fmla="*/ 557918 h 842371"/>
              <a:gd name="connsiteX7" fmla="*/ 547562 w 1232687"/>
              <a:gd name="connsiteY7" fmla="*/ 720579 h 842371"/>
              <a:gd name="connsiteX8" fmla="*/ 628446 w 1232687"/>
              <a:gd name="connsiteY8" fmla="*/ 842371 h 842371"/>
              <a:gd name="connsiteX0" fmla="*/ 628446 w 1238631"/>
              <a:gd name="connsiteY0" fmla="*/ 842371 h 842371"/>
              <a:gd name="connsiteX1" fmla="*/ 820851 w 1238631"/>
              <a:gd name="connsiteY1" fmla="*/ 763100 h 842371"/>
              <a:gd name="connsiteX2" fmla="*/ 1178477 w 1238631"/>
              <a:gd name="connsiteY2" fmla="*/ 606951 h 842371"/>
              <a:gd name="connsiteX3" fmla="*/ 1197715 w 1238631"/>
              <a:gd name="connsiteY3" fmla="*/ 163763 h 842371"/>
              <a:gd name="connsiteX4" fmla="*/ 976395 w 1238631"/>
              <a:gd name="connsiteY4" fmla="*/ 9107 h 842371"/>
              <a:gd name="connsiteX5" fmla="*/ 246714 w 1238631"/>
              <a:gd name="connsiteY5" fmla="*/ 97247 h 842371"/>
              <a:gd name="connsiteX6" fmla="*/ 18891 w 1238631"/>
              <a:gd name="connsiteY6" fmla="*/ 557918 h 842371"/>
              <a:gd name="connsiteX7" fmla="*/ 547562 w 1238631"/>
              <a:gd name="connsiteY7" fmla="*/ 720579 h 842371"/>
              <a:gd name="connsiteX8" fmla="*/ 628446 w 1238631"/>
              <a:gd name="connsiteY8" fmla="*/ 842371 h 842371"/>
              <a:gd name="connsiteX0" fmla="*/ 632386 w 1242571"/>
              <a:gd name="connsiteY0" fmla="*/ 846766 h 846766"/>
              <a:gd name="connsiteX1" fmla="*/ 824791 w 1242571"/>
              <a:gd name="connsiteY1" fmla="*/ 767495 h 846766"/>
              <a:gd name="connsiteX2" fmla="*/ 1182417 w 1242571"/>
              <a:gd name="connsiteY2" fmla="*/ 611346 h 846766"/>
              <a:gd name="connsiteX3" fmla="*/ 1201655 w 1242571"/>
              <a:gd name="connsiteY3" fmla="*/ 168158 h 846766"/>
              <a:gd name="connsiteX4" fmla="*/ 980335 w 1242571"/>
              <a:gd name="connsiteY4" fmla="*/ 13502 h 846766"/>
              <a:gd name="connsiteX5" fmla="*/ 250654 w 1242571"/>
              <a:gd name="connsiteY5" fmla="*/ 101642 h 846766"/>
              <a:gd name="connsiteX6" fmla="*/ 22831 w 1242571"/>
              <a:gd name="connsiteY6" fmla="*/ 562313 h 846766"/>
              <a:gd name="connsiteX7" fmla="*/ 551502 w 1242571"/>
              <a:gd name="connsiteY7" fmla="*/ 724974 h 846766"/>
              <a:gd name="connsiteX8" fmla="*/ 632386 w 1242571"/>
              <a:gd name="connsiteY8" fmla="*/ 846766 h 846766"/>
              <a:gd name="connsiteX0" fmla="*/ 633056 w 1243241"/>
              <a:gd name="connsiteY0" fmla="*/ 846832 h 846832"/>
              <a:gd name="connsiteX1" fmla="*/ 825461 w 1243241"/>
              <a:gd name="connsiteY1" fmla="*/ 767561 h 846832"/>
              <a:gd name="connsiteX2" fmla="*/ 1183087 w 1243241"/>
              <a:gd name="connsiteY2" fmla="*/ 611412 h 846832"/>
              <a:gd name="connsiteX3" fmla="*/ 1202325 w 1243241"/>
              <a:gd name="connsiteY3" fmla="*/ 168224 h 846832"/>
              <a:gd name="connsiteX4" fmla="*/ 981005 w 1243241"/>
              <a:gd name="connsiteY4" fmla="*/ 13568 h 846832"/>
              <a:gd name="connsiteX5" fmla="*/ 245994 w 1243241"/>
              <a:gd name="connsiteY5" fmla="*/ 86692 h 846832"/>
              <a:gd name="connsiteX6" fmla="*/ 23501 w 1243241"/>
              <a:gd name="connsiteY6" fmla="*/ 562379 h 846832"/>
              <a:gd name="connsiteX7" fmla="*/ 552172 w 1243241"/>
              <a:gd name="connsiteY7" fmla="*/ 725040 h 846832"/>
              <a:gd name="connsiteX8" fmla="*/ 633056 w 1243241"/>
              <a:gd name="connsiteY8" fmla="*/ 846832 h 846832"/>
              <a:gd name="connsiteX0" fmla="*/ 633056 w 1243241"/>
              <a:gd name="connsiteY0" fmla="*/ 848503 h 848503"/>
              <a:gd name="connsiteX1" fmla="*/ 825461 w 1243241"/>
              <a:gd name="connsiteY1" fmla="*/ 769232 h 848503"/>
              <a:gd name="connsiteX2" fmla="*/ 1183087 w 1243241"/>
              <a:gd name="connsiteY2" fmla="*/ 613083 h 848503"/>
              <a:gd name="connsiteX3" fmla="*/ 1202325 w 1243241"/>
              <a:gd name="connsiteY3" fmla="*/ 169895 h 848503"/>
              <a:gd name="connsiteX4" fmla="*/ 981005 w 1243241"/>
              <a:gd name="connsiteY4" fmla="*/ 15239 h 848503"/>
              <a:gd name="connsiteX5" fmla="*/ 245994 w 1243241"/>
              <a:gd name="connsiteY5" fmla="*/ 88363 h 848503"/>
              <a:gd name="connsiteX6" fmla="*/ 23501 w 1243241"/>
              <a:gd name="connsiteY6" fmla="*/ 564050 h 848503"/>
              <a:gd name="connsiteX7" fmla="*/ 552172 w 1243241"/>
              <a:gd name="connsiteY7" fmla="*/ 726711 h 848503"/>
              <a:gd name="connsiteX8" fmla="*/ 633056 w 1243241"/>
              <a:gd name="connsiteY8" fmla="*/ 848503 h 848503"/>
              <a:gd name="connsiteX0" fmla="*/ 633056 w 1243241"/>
              <a:gd name="connsiteY0" fmla="*/ 852489 h 852489"/>
              <a:gd name="connsiteX1" fmla="*/ 825461 w 1243241"/>
              <a:gd name="connsiteY1" fmla="*/ 773218 h 852489"/>
              <a:gd name="connsiteX2" fmla="*/ 1183087 w 1243241"/>
              <a:gd name="connsiteY2" fmla="*/ 617069 h 852489"/>
              <a:gd name="connsiteX3" fmla="*/ 1202325 w 1243241"/>
              <a:gd name="connsiteY3" fmla="*/ 173881 h 852489"/>
              <a:gd name="connsiteX4" fmla="*/ 981005 w 1243241"/>
              <a:gd name="connsiteY4" fmla="*/ 19225 h 852489"/>
              <a:gd name="connsiteX5" fmla="*/ 245994 w 1243241"/>
              <a:gd name="connsiteY5" fmla="*/ 92349 h 852489"/>
              <a:gd name="connsiteX6" fmla="*/ 23501 w 1243241"/>
              <a:gd name="connsiteY6" fmla="*/ 568036 h 852489"/>
              <a:gd name="connsiteX7" fmla="*/ 552172 w 1243241"/>
              <a:gd name="connsiteY7" fmla="*/ 730697 h 852489"/>
              <a:gd name="connsiteX8" fmla="*/ 633056 w 1243241"/>
              <a:gd name="connsiteY8" fmla="*/ 852489 h 852489"/>
              <a:gd name="connsiteX0" fmla="*/ 633056 w 1238870"/>
              <a:gd name="connsiteY0" fmla="*/ 852489 h 852489"/>
              <a:gd name="connsiteX1" fmla="*/ 825461 w 1238870"/>
              <a:gd name="connsiteY1" fmla="*/ 773218 h 852489"/>
              <a:gd name="connsiteX2" fmla="*/ 1183087 w 1238870"/>
              <a:gd name="connsiteY2" fmla="*/ 617069 h 852489"/>
              <a:gd name="connsiteX3" fmla="*/ 1202325 w 1238870"/>
              <a:gd name="connsiteY3" fmla="*/ 173881 h 852489"/>
              <a:gd name="connsiteX4" fmla="*/ 981005 w 1238870"/>
              <a:gd name="connsiteY4" fmla="*/ 19225 h 852489"/>
              <a:gd name="connsiteX5" fmla="*/ 245994 w 1238870"/>
              <a:gd name="connsiteY5" fmla="*/ 92349 h 852489"/>
              <a:gd name="connsiteX6" fmla="*/ 23501 w 1238870"/>
              <a:gd name="connsiteY6" fmla="*/ 568036 h 852489"/>
              <a:gd name="connsiteX7" fmla="*/ 552172 w 1238870"/>
              <a:gd name="connsiteY7" fmla="*/ 730697 h 852489"/>
              <a:gd name="connsiteX8" fmla="*/ 633056 w 1238870"/>
              <a:gd name="connsiteY8" fmla="*/ 852489 h 852489"/>
              <a:gd name="connsiteX0" fmla="*/ 633056 w 1237972"/>
              <a:gd name="connsiteY0" fmla="*/ 852489 h 852489"/>
              <a:gd name="connsiteX1" fmla="*/ 825461 w 1237972"/>
              <a:gd name="connsiteY1" fmla="*/ 773218 h 852489"/>
              <a:gd name="connsiteX2" fmla="*/ 1183087 w 1237972"/>
              <a:gd name="connsiteY2" fmla="*/ 617069 h 852489"/>
              <a:gd name="connsiteX3" fmla="*/ 1202325 w 1237972"/>
              <a:gd name="connsiteY3" fmla="*/ 173881 h 852489"/>
              <a:gd name="connsiteX4" fmla="*/ 981005 w 1237972"/>
              <a:gd name="connsiteY4" fmla="*/ 19225 h 852489"/>
              <a:gd name="connsiteX5" fmla="*/ 245994 w 1237972"/>
              <a:gd name="connsiteY5" fmla="*/ 92349 h 852489"/>
              <a:gd name="connsiteX6" fmla="*/ 23501 w 1237972"/>
              <a:gd name="connsiteY6" fmla="*/ 568036 h 852489"/>
              <a:gd name="connsiteX7" fmla="*/ 552172 w 1237972"/>
              <a:gd name="connsiteY7" fmla="*/ 730697 h 852489"/>
              <a:gd name="connsiteX8" fmla="*/ 633056 w 1237972"/>
              <a:gd name="connsiteY8" fmla="*/ 852489 h 852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7972" h="852489">
                <a:moveTo>
                  <a:pt x="633056" y="852489"/>
                </a:moveTo>
                <a:cubicBezTo>
                  <a:pt x="716495" y="841059"/>
                  <a:pt x="733789" y="812455"/>
                  <a:pt x="825461" y="773218"/>
                </a:cubicBezTo>
                <a:cubicBezTo>
                  <a:pt x="917133" y="733981"/>
                  <a:pt x="1120276" y="716959"/>
                  <a:pt x="1183087" y="617069"/>
                </a:cubicBezTo>
                <a:cubicBezTo>
                  <a:pt x="1245898" y="517180"/>
                  <a:pt x="1258148" y="283568"/>
                  <a:pt x="1202325" y="173881"/>
                </a:cubicBezTo>
                <a:cubicBezTo>
                  <a:pt x="1146502" y="64194"/>
                  <a:pt x="1083676" y="36572"/>
                  <a:pt x="981005" y="19225"/>
                </a:cubicBezTo>
                <a:cubicBezTo>
                  <a:pt x="823274" y="-7425"/>
                  <a:pt x="446352" y="-23746"/>
                  <a:pt x="245994" y="92349"/>
                </a:cubicBezTo>
                <a:cubicBezTo>
                  <a:pt x="45636" y="208444"/>
                  <a:pt x="-47145" y="246094"/>
                  <a:pt x="23501" y="568036"/>
                </a:cubicBezTo>
                <a:cubicBezTo>
                  <a:pt x="51046" y="756743"/>
                  <a:pt x="510357" y="722029"/>
                  <a:pt x="552172" y="730697"/>
                </a:cubicBezTo>
                <a:cubicBezTo>
                  <a:pt x="733623" y="767368"/>
                  <a:pt x="633056" y="852489"/>
                  <a:pt x="633056" y="852489"/>
                </a:cubicBez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0FF0C0-FC1A-4C5B-9FE5-09BA33FF7E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56392" y="1398181"/>
            <a:ext cx="7134446" cy="2870791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989092-15F8-4341-8D94-9E799301C5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70835" y="5135527"/>
            <a:ext cx="4397164" cy="1057938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3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97328B-E858-4921-99C2-3B0BE1724C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B4BF2-629F-4B6E-9D9A-2AA9EDDF1D52}" type="datetime1">
              <a:rPr lang="en-US" smtClean="0"/>
              <a:t>1/15/2022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381296-9B7B-4EF3-89B3-8B33E6070F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C2FE59-6CD1-4D0F-8A06-10CA2D383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AD9F-AEE9-406E-B720-57D2B9DB28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343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FAAE2DA9-9BAF-4D46-BC97-20425C5321FD}"/>
              </a:ext>
            </a:extLst>
          </p:cNvPr>
          <p:cNvSpPr/>
          <p:nvPr/>
        </p:nvSpPr>
        <p:spPr>
          <a:xfrm>
            <a:off x="372926" y="367993"/>
            <a:ext cx="11499601" cy="6203902"/>
          </a:xfrm>
          <a:custGeom>
            <a:avLst/>
            <a:gdLst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5021779 w 11499601"/>
              <a:gd name="connsiteY9" fmla="*/ 5958809 h 6250474"/>
              <a:gd name="connsiteX10" fmla="*/ 5021779 w 11499601"/>
              <a:gd name="connsiteY10" fmla="*/ 5972741 h 6250474"/>
              <a:gd name="connsiteX11" fmla="*/ 3239306 w 11499601"/>
              <a:gd name="connsiteY11" fmla="*/ 5972741 h 6250474"/>
              <a:gd name="connsiteX12" fmla="*/ 3217554 w 11499601"/>
              <a:gd name="connsiteY12" fmla="*/ 6005912 h 6250474"/>
              <a:gd name="connsiteX13" fmla="*/ 3219866 w 11499601"/>
              <a:gd name="connsiteY13" fmla="*/ 6250474 h 6250474"/>
              <a:gd name="connsiteX14" fmla="*/ 2855432 w 11499601"/>
              <a:gd name="connsiteY14" fmla="*/ 6045972 h 6250474"/>
              <a:gd name="connsiteX15" fmla="*/ 2785655 w 11499601"/>
              <a:gd name="connsiteY15" fmla="*/ 5972741 h 6250474"/>
              <a:gd name="connsiteX16" fmla="*/ 2321880 w 11499601"/>
              <a:gd name="connsiteY16" fmla="*/ 5972741 h 6250474"/>
              <a:gd name="connsiteX17" fmla="*/ 2321880 w 11499601"/>
              <a:gd name="connsiteY17" fmla="*/ 5943328 h 6250474"/>
              <a:gd name="connsiteX18" fmla="*/ 2161451 w 11499601"/>
              <a:gd name="connsiteY18" fmla="*/ 5941720 h 6250474"/>
              <a:gd name="connsiteX19" fmla="*/ 1884575 w 11499601"/>
              <a:gd name="connsiteY19" fmla="*/ 5937508 h 6250474"/>
              <a:gd name="connsiteX20" fmla="*/ 1731597 w 11499601"/>
              <a:gd name="connsiteY20" fmla="*/ 5934968 h 6250474"/>
              <a:gd name="connsiteX21" fmla="*/ 1588500 w 11499601"/>
              <a:gd name="connsiteY21" fmla="*/ 5940418 h 6250474"/>
              <a:gd name="connsiteX22" fmla="*/ 671167 w 11499601"/>
              <a:gd name="connsiteY22" fmla="*/ 5948382 h 6250474"/>
              <a:gd name="connsiteX23" fmla="*/ 94741 w 11499601"/>
              <a:gd name="connsiteY23" fmla="*/ 5957415 h 6250474"/>
              <a:gd name="connsiteX24" fmla="*/ 37859 w 11499601"/>
              <a:gd name="connsiteY24" fmla="*/ 5876060 h 6250474"/>
              <a:gd name="connsiteX25" fmla="*/ 28975 w 11499601"/>
              <a:gd name="connsiteY25" fmla="*/ 2606888 h 6250474"/>
              <a:gd name="connsiteX26" fmla="*/ 33539 w 11499601"/>
              <a:gd name="connsiteY26" fmla="*/ 59860 h 6250474"/>
              <a:gd name="connsiteX27" fmla="*/ 39830 w 11499601"/>
              <a:gd name="connsiteY27" fmla="*/ 42028 h 6250474"/>
              <a:gd name="connsiteX28" fmla="*/ 88659 w 11499601"/>
              <a:gd name="connsiteY28" fmla="*/ 37282 h 6250474"/>
              <a:gd name="connsiteX29" fmla="*/ 301554 w 11499601"/>
              <a:gd name="connsiteY29" fmla="*/ 37282 h 6250474"/>
              <a:gd name="connsiteX30" fmla="*/ 416464 w 11499601"/>
              <a:gd name="connsiteY30" fmla="*/ 30725 h 6250474"/>
              <a:gd name="connsiteX31" fmla="*/ 907723 w 11499601"/>
              <a:gd name="connsiteY31" fmla="*/ 24269 h 6250474"/>
              <a:gd name="connsiteX32" fmla="*/ 3989089 w 11499601"/>
              <a:gd name="connsiteY32" fmla="*/ 29653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5021779 w 11499601"/>
              <a:gd name="connsiteY9" fmla="*/ 5958809 h 6250474"/>
              <a:gd name="connsiteX10" fmla="*/ 5021779 w 11499601"/>
              <a:gd name="connsiteY10" fmla="*/ 5972741 h 6250474"/>
              <a:gd name="connsiteX11" fmla="*/ 3239306 w 11499601"/>
              <a:gd name="connsiteY11" fmla="*/ 5972741 h 6250474"/>
              <a:gd name="connsiteX12" fmla="*/ 3217554 w 11499601"/>
              <a:gd name="connsiteY12" fmla="*/ 6005912 h 6250474"/>
              <a:gd name="connsiteX13" fmla="*/ 3219866 w 11499601"/>
              <a:gd name="connsiteY13" fmla="*/ 6250474 h 6250474"/>
              <a:gd name="connsiteX14" fmla="*/ 2855432 w 11499601"/>
              <a:gd name="connsiteY14" fmla="*/ 6045972 h 6250474"/>
              <a:gd name="connsiteX15" fmla="*/ 2785655 w 11499601"/>
              <a:gd name="connsiteY15" fmla="*/ 5972741 h 6250474"/>
              <a:gd name="connsiteX16" fmla="*/ 2321880 w 11499601"/>
              <a:gd name="connsiteY16" fmla="*/ 5972741 h 6250474"/>
              <a:gd name="connsiteX17" fmla="*/ 2161451 w 11499601"/>
              <a:gd name="connsiteY17" fmla="*/ 5941720 h 6250474"/>
              <a:gd name="connsiteX18" fmla="*/ 1884575 w 11499601"/>
              <a:gd name="connsiteY18" fmla="*/ 5937508 h 6250474"/>
              <a:gd name="connsiteX19" fmla="*/ 1731597 w 11499601"/>
              <a:gd name="connsiteY19" fmla="*/ 5934968 h 6250474"/>
              <a:gd name="connsiteX20" fmla="*/ 1588500 w 11499601"/>
              <a:gd name="connsiteY20" fmla="*/ 5940418 h 6250474"/>
              <a:gd name="connsiteX21" fmla="*/ 671167 w 11499601"/>
              <a:gd name="connsiteY21" fmla="*/ 5948382 h 6250474"/>
              <a:gd name="connsiteX22" fmla="*/ 94741 w 11499601"/>
              <a:gd name="connsiteY22" fmla="*/ 5957415 h 6250474"/>
              <a:gd name="connsiteX23" fmla="*/ 37859 w 11499601"/>
              <a:gd name="connsiteY23" fmla="*/ 5876060 h 6250474"/>
              <a:gd name="connsiteX24" fmla="*/ 28975 w 11499601"/>
              <a:gd name="connsiteY24" fmla="*/ 2606888 h 6250474"/>
              <a:gd name="connsiteX25" fmla="*/ 33539 w 11499601"/>
              <a:gd name="connsiteY25" fmla="*/ 59860 h 6250474"/>
              <a:gd name="connsiteX26" fmla="*/ 39830 w 11499601"/>
              <a:gd name="connsiteY26" fmla="*/ 42028 h 6250474"/>
              <a:gd name="connsiteX27" fmla="*/ 88659 w 11499601"/>
              <a:gd name="connsiteY27" fmla="*/ 37282 h 6250474"/>
              <a:gd name="connsiteX28" fmla="*/ 301554 w 11499601"/>
              <a:gd name="connsiteY28" fmla="*/ 37282 h 6250474"/>
              <a:gd name="connsiteX29" fmla="*/ 416464 w 11499601"/>
              <a:gd name="connsiteY29" fmla="*/ 30725 h 6250474"/>
              <a:gd name="connsiteX30" fmla="*/ 907723 w 11499601"/>
              <a:gd name="connsiteY30" fmla="*/ 24269 h 6250474"/>
              <a:gd name="connsiteX31" fmla="*/ 3989089 w 11499601"/>
              <a:gd name="connsiteY31" fmla="*/ 29653 h 6250474"/>
              <a:gd name="connsiteX32" fmla="*/ 9680053 w 11499601"/>
              <a:gd name="connsiteY32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5021779 w 11499601"/>
              <a:gd name="connsiteY9" fmla="*/ 5958809 h 6250474"/>
              <a:gd name="connsiteX10" fmla="*/ 5021779 w 11499601"/>
              <a:gd name="connsiteY10" fmla="*/ 5972741 h 6250474"/>
              <a:gd name="connsiteX11" fmla="*/ 3239306 w 11499601"/>
              <a:gd name="connsiteY11" fmla="*/ 5972741 h 6250474"/>
              <a:gd name="connsiteX12" fmla="*/ 3217554 w 11499601"/>
              <a:gd name="connsiteY12" fmla="*/ 6005912 h 6250474"/>
              <a:gd name="connsiteX13" fmla="*/ 3219866 w 11499601"/>
              <a:gd name="connsiteY13" fmla="*/ 6250474 h 6250474"/>
              <a:gd name="connsiteX14" fmla="*/ 2855432 w 11499601"/>
              <a:gd name="connsiteY14" fmla="*/ 6045972 h 6250474"/>
              <a:gd name="connsiteX15" fmla="*/ 2785655 w 11499601"/>
              <a:gd name="connsiteY15" fmla="*/ 5972741 h 6250474"/>
              <a:gd name="connsiteX16" fmla="*/ 2321880 w 11499601"/>
              <a:gd name="connsiteY16" fmla="*/ 5972741 h 6250474"/>
              <a:gd name="connsiteX17" fmla="*/ 1884575 w 11499601"/>
              <a:gd name="connsiteY17" fmla="*/ 5937508 h 6250474"/>
              <a:gd name="connsiteX18" fmla="*/ 1731597 w 11499601"/>
              <a:gd name="connsiteY18" fmla="*/ 5934968 h 6250474"/>
              <a:gd name="connsiteX19" fmla="*/ 1588500 w 11499601"/>
              <a:gd name="connsiteY19" fmla="*/ 5940418 h 6250474"/>
              <a:gd name="connsiteX20" fmla="*/ 671167 w 11499601"/>
              <a:gd name="connsiteY20" fmla="*/ 5948382 h 6250474"/>
              <a:gd name="connsiteX21" fmla="*/ 94741 w 11499601"/>
              <a:gd name="connsiteY21" fmla="*/ 5957415 h 6250474"/>
              <a:gd name="connsiteX22" fmla="*/ 37859 w 11499601"/>
              <a:gd name="connsiteY22" fmla="*/ 5876060 h 6250474"/>
              <a:gd name="connsiteX23" fmla="*/ 28975 w 11499601"/>
              <a:gd name="connsiteY23" fmla="*/ 2606888 h 6250474"/>
              <a:gd name="connsiteX24" fmla="*/ 33539 w 11499601"/>
              <a:gd name="connsiteY24" fmla="*/ 59860 h 6250474"/>
              <a:gd name="connsiteX25" fmla="*/ 39830 w 11499601"/>
              <a:gd name="connsiteY25" fmla="*/ 42028 h 6250474"/>
              <a:gd name="connsiteX26" fmla="*/ 88659 w 11499601"/>
              <a:gd name="connsiteY26" fmla="*/ 37282 h 6250474"/>
              <a:gd name="connsiteX27" fmla="*/ 301554 w 11499601"/>
              <a:gd name="connsiteY27" fmla="*/ 37282 h 6250474"/>
              <a:gd name="connsiteX28" fmla="*/ 416464 w 11499601"/>
              <a:gd name="connsiteY28" fmla="*/ 30725 h 6250474"/>
              <a:gd name="connsiteX29" fmla="*/ 907723 w 11499601"/>
              <a:gd name="connsiteY29" fmla="*/ 24269 h 6250474"/>
              <a:gd name="connsiteX30" fmla="*/ 3989089 w 11499601"/>
              <a:gd name="connsiteY30" fmla="*/ 29653 h 6250474"/>
              <a:gd name="connsiteX31" fmla="*/ 9680053 w 11499601"/>
              <a:gd name="connsiteY31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5021779 w 11499601"/>
              <a:gd name="connsiteY9" fmla="*/ 5958809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884575 w 11499601"/>
              <a:gd name="connsiteY16" fmla="*/ 5937508 h 6250474"/>
              <a:gd name="connsiteX17" fmla="*/ 1731597 w 11499601"/>
              <a:gd name="connsiteY17" fmla="*/ 5934968 h 6250474"/>
              <a:gd name="connsiteX18" fmla="*/ 1588500 w 11499601"/>
              <a:gd name="connsiteY18" fmla="*/ 5940418 h 6250474"/>
              <a:gd name="connsiteX19" fmla="*/ 671167 w 11499601"/>
              <a:gd name="connsiteY19" fmla="*/ 5948382 h 6250474"/>
              <a:gd name="connsiteX20" fmla="*/ 94741 w 11499601"/>
              <a:gd name="connsiteY20" fmla="*/ 5957415 h 6250474"/>
              <a:gd name="connsiteX21" fmla="*/ 37859 w 11499601"/>
              <a:gd name="connsiteY21" fmla="*/ 5876060 h 6250474"/>
              <a:gd name="connsiteX22" fmla="*/ 28975 w 11499601"/>
              <a:gd name="connsiteY22" fmla="*/ 2606888 h 6250474"/>
              <a:gd name="connsiteX23" fmla="*/ 33539 w 11499601"/>
              <a:gd name="connsiteY23" fmla="*/ 59860 h 6250474"/>
              <a:gd name="connsiteX24" fmla="*/ 39830 w 11499601"/>
              <a:gd name="connsiteY24" fmla="*/ 42028 h 6250474"/>
              <a:gd name="connsiteX25" fmla="*/ 88659 w 11499601"/>
              <a:gd name="connsiteY25" fmla="*/ 37282 h 6250474"/>
              <a:gd name="connsiteX26" fmla="*/ 301554 w 11499601"/>
              <a:gd name="connsiteY26" fmla="*/ 37282 h 6250474"/>
              <a:gd name="connsiteX27" fmla="*/ 416464 w 11499601"/>
              <a:gd name="connsiteY27" fmla="*/ 30725 h 6250474"/>
              <a:gd name="connsiteX28" fmla="*/ 907723 w 11499601"/>
              <a:gd name="connsiteY28" fmla="*/ 24269 h 6250474"/>
              <a:gd name="connsiteX29" fmla="*/ 3989089 w 11499601"/>
              <a:gd name="connsiteY29" fmla="*/ 29653 h 6250474"/>
              <a:gd name="connsiteX30" fmla="*/ 9680053 w 11499601"/>
              <a:gd name="connsiteY30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5011590 w 11499601"/>
              <a:gd name="connsiteY9" fmla="*/ 5989374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884575 w 11499601"/>
              <a:gd name="connsiteY16" fmla="*/ 5937508 h 6250474"/>
              <a:gd name="connsiteX17" fmla="*/ 1731597 w 11499601"/>
              <a:gd name="connsiteY17" fmla="*/ 5934968 h 6250474"/>
              <a:gd name="connsiteX18" fmla="*/ 1588500 w 11499601"/>
              <a:gd name="connsiteY18" fmla="*/ 5940418 h 6250474"/>
              <a:gd name="connsiteX19" fmla="*/ 671167 w 11499601"/>
              <a:gd name="connsiteY19" fmla="*/ 5948382 h 6250474"/>
              <a:gd name="connsiteX20" fmla="*/ 94741 w 11499601"/>
              <a:gd name="connsiteY20" fmla="*/ 5957415 h 6250474"/>
              <a:gd name="connsiteX21" fmla="*/ 37859 w 11499601"/>
              <a:gd name="connsiteY21" fmla="*/ 5876060 h 6250474"/>
              <a:gd name="connsiteX22" fmla="*/ 28975 w 11499601"/>
              <a:gd name="connsiteY22" fmla="*/ 2606888 h 6250474"/>
              <a:gd name="connsiteX23" fmla="*/ 33539 w 11499601"/>
              <a:gd name="connsiteY23" fmla="*/ 59860 h 6250474"/>
              <a:gd name="connsiteX24" fmla="*/ 39830 w 11499601"/>
              <a:gd name="connsiteY24" fmla="*/ 42028 h 6250474"/>
              <a:gd name="connsiteX25" fmla="*/ 88659 w 11499601"/>
              <a:gd name="connsiteY25" fmla="*/ 37282 h 6250474"/>
              <a:gd name="connsiteX26" fmla="*/ 301554 w 11499601"/>
              <a:gd name="connsiteY26" fmla="*/ 37282 h 6250474"/>
              <a:gd name="connsiteX27" fmla="*/ 416464 w 11499601"/>
              <a:gd name="connsiteY27" fmla="*/ 30725 h 6250474"/>
              <a:gd name="connsiteX28" fmla="*/ 907723 w 11499601"/>
              <a:gd name="connsiteY28" fmla="*/ 24269 h 6250474"/>
              <a:gd name="connsiteX29" fmla="*/ 3989089 w 11499601"/>
              <a:gd name="connsiteY29" fmla="*/ 29653 h 6250474"/>
              <a:gd name="connsiteX30" fmla="*/ 9680053 w 11499601"/>
              <a:gd name="connsiteY30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5001402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884575 w 11499601"/>
              <a:gd name="connsiteY16" fmla="*/ 5937508 h 6250474"/>
              <a:gd name="connsiteX17" fmla="*/ 1731597 w 11499601"/>
              <a:gd name="connsiteY17" fmla="*/ 5934968 h 6250474"/>
              <a:gd name="connsiteX18" fmla="*/ 1588500 w 11499601"/>
              <a:gd name="connsiteY18" fmla="*/ 5940418 h 6250474"/>
              <a:gd name="connsiteX19" fmla="*/ 671167 w 11499601"/>
              <a:gd name="connsiteY19" fmla="*/ 5948382 h 6250474"/>
              <a:gd name="connsiteX20" fmla="*/ 94741 w 11499601"/>
              <a:gd name="connsiteY20" fmla="*/ 5957415 h 6250474"/>
              <a:gd name="connsiteX21" fmla="*/ 37859 w 11499601"/>
              <a:gd name="connsiteY21" fmla="*/ 5876060 h 6250474"/>
              <a:gd name="connsiteX22" fmla="*/ 28975 w 11499601"/>
              <a:gd name="connsiteY22" fmla="*/ 2606888 h 6250474"/>
              <a:gd name="connsiteX23" fmla="*/ 33539 w 11499601"/>
              <a:gd name="connsiteY23" fmla="*/ 59860 h 6250474"/>
              <a:gd name="connsiteX24" fmla="*/ 39830 w 11499601"/>
              <a:gd name="connsiteY24" fmla="*/ 42028 h 6250474"/>
              <a:gd name="connsiteX25" fmla="*/ 88659 w 11499601"/>
              <a:gd name="connsiteY25" fmla="*/ 37282 h 6250474"/>
              <a:gd name="connsiteX26" fmla="*/ 301554 w 11499601"/>
              <a:gd name="connsiteY26" fmla="*/ 37282 h 6250474"/>
              <a:gd name="connsiteX27" fmla="*/ 416464 w 11499601"/>
              <a:gd name="connsiteY27" fmla="*/ 30725 h 6250474"/>
              <a:gd name="connsiteX28" fmla="*/ 907723 w 11499601"/>
              <a:gd name="connsiteY28" fmla="*/ 24269 h 6250474"/>
              <a:gd name="connsiteX29" fmla="*/ 3989089 w 11499601"/>
              <a:gd name="connsiteY29" fmla="*/ 29653 h 6250474"/>
              <a:gd name="connsiteX30" fmla="*/ 9680053 w 11499601"/>
              <a:gd name="connsiteY30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884575 w 11499601"/>
              <a:gd name="connsiteY16" fmla="*/ 5937508 h 6250474"/>
              <a:gd name="connsiteX17" fmla="*/ 1731597 w 11499601"/>
              <a:gd name="connsiteY17" fmla="*/ 5934968 h 6250474"/>
              <a:gd name="connsiteX18" fmla="*/ 1588500 w 11499601"/>
              <a:gd name="connsiteY18" fmla="*/ 5940418 h 6250474"/>
              <a:gd name="connsiteX19" fmla="*/ 671167 w 11499601"/>
              <a:gd name="connsiteY19" fmla="*/ 5948382 h 6250474"/>
              <a:gd name="connsiteX20" fmla="*/ 94741 w 11499601"/>
              <a:gd name="connsiteY20" fmla="*/ 5957415 h 6250474"/>
              <a:gd name="connsiteX21" fmla="*/ 37859 w 11499601"/>
              <a:gd name="connsiteY21" fmla="*/ 5876060 h 6250474"/>
              <a:gd name="connsiteX22" fmla="*/ 28975 w 11499601"/>
              <a:gd name="connsiteY22" fmla="*/ 2606888 h 6250474"/>
              <a:gd name="connsiteX23" fmla="*/ 33539 w 11499601"/>
              <a:gd name="connsiteY23" fmla="*/ 59860 h 6250474"/>
              <a:gd name="connsiteX24" fmla="*/ 39830 w 11499601"/>
              <a:gd name="connsiteY24" fmla="*/ 42028 h 6250474"/>
              <a:gd name="connsiteX25" fmla="*/ 88659 w 11499601"/>
              <a:gd name="connsiteY25" fmla="*/ 37282 h 6250474"/>
              <a:gd name="connsiteX26" fmla="*/ 301554 w 11499601"/>
              <a:gd name="connsiteY26" fmla="*/ 37282 h 6250474"/>
              <a:gd name="connsiteX27" fmla="*/ 416464 w 11499601"/>
              <a:gd name="connsiteY27" fmla="*/ 30725 h 6250474"/>
              <a:gd name="connsiteX28" fmla="*/ 907723 w 11499601"/>
              <a:gd name="connsiteY28" fmla="*/ 24269 h 6250474"/>
              <a:gd name="connsiteX29" fmla="*/ 3989089 w 11499601"/>
              <a:gd name="connsiteY29" fmla="*/ 29653 h 6250474"/>
              <a:gd name="connsiteX30" fmla="*/ 9680053 w 11499601"/>
              <a:gd name="connsiteY30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884575 w 11499601"/>
              <a:gd name="connsiteY16" fmla="*/ 5937508 h 6250474"/>
              <a:gd name="connsiteX17" fmla="*/ 1731597 w 11499601"/>
              <a:gd name="connsiteY17" fmla="*/ 5934968 h 6250474"/>
              <a:gd name="connsiteX18" fmla="*/ 1588500 w 11499601"/>
              <a:gd name="connsiteY18" fmla="*/ 5940418 h 6250474"/>
              <a:gd name="connsiteX19" fmla="*/ 671167 w 11499601"/>
              <a:gd name="connsiteY19" fmla="*/ 5948382 h 6250474"/>
              <a:gd name="connsiteX20" fmla="*/ 94741 w 11499601"/>
              <a:gd name="connsiteY20" fmla="*/ 5957415 h 6250474"/>
              <a:gd name="connsiteX21" fmla="*/ 37859 w 11499601"/>
              <a:gd name="connsiteY21" fmla="*/ 5876060 h 6250474"/>
              <a:gd name="connsiteX22" fmla="*/ 28975 w 11499601"/>
              <a:gd name="connsiteY22" fmla="*/ 2606888 h 6250474"/>
              <a:gd name="connsiteX23" fmla="*/ 33539 w 11499601"/>
              <a:gd name="connsiteY23" fmla="*/ 59860 h 6250474"/>
              <a:gd name="connsiteX24" fmla="*/ 39830 w 11499601"/>
              <a:gd name="connsiteY24" fmla="*/ 42028 h 6250474"/>
              <a:gd name="connsiteX25" fmla="*/ 88659 w 11499601"/>
              <a:gd name="connsiteY25" fmla="*/ 37282 h 6250474"/>
              <a:gd name="connsiteX26" fmla="*/ 301554 w 11499601"/>
              <a:gd name="connsiteY26" fmla="*/ 37282 h 6250474"/>
              <a:gd name="connsiteX27" fmla="*/ 416464 w 11499601"/>
              <a:gd name="connsiteY27" fmla="*/ 30725 h 6250474"/>
              <a:gd name="connsiteX28" fmla="*/ 907723 w 11499601"/>
              <a:gd name="connsiteY28" fmla="*/ 24269 h 6250474"/>
              <a:gd name="connsiteX29" fmla="*/ 3989089 w 11499601"/>
              <a:gd name="connsiteY29" fmla="*/ 29653 h 6250474"/>
              <a:gd name="connsiteX30" fmla="*/ 9680053 w 11499601"/>
              <a:gd name="connsiteY30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731597 w 11499601"/>
              <a:gd name="connsiteY16" fmla="*/ 5934968 h 6250474"/>
              <a:gd name="connsiteX17" fmla="*/ 1588500 w 11499601"/>
              <a:gd name="connsiteY17" fmla="*/ 5940418 h 6250474"/>
              <a:gd name="connsiteX18" fmla="*/ 671167 w 11499601"/>
              <a:gd name="connsiteY18" fmla="*/ 5948382 h 6250474"/>
              <a:gd name="connsiteX19" fmla="*/ 94741 w 11499601"/>
              <a:gd name="connsiteY19" fmla="*/ 5957415 h 6250474"/>
              <a:gd name="connsiteX20" fmla="*/ 37859 w 11499601"/>
              <a:gd name="connsiteY20" fmla="*/ 5876060 h 6250474"/>
              <a:gd name="connsiteX21" fmla="*/ 28975 w 11499601"/>
              <a:gd name="connsiteY21" fmla="*/ 2606888 h 6250474"/>
              <a:gd name="connsiteX22" fmla="*/ 33539 w 11499601"/>
              <a:gd name="connsiteY22" fmla="*/ 59860 h 6250474"/>
              <a:gd name="connsiteX23" fmla="*/ 39830 w 11499601"/>
              <a:gd name="connsiteY23" fmla="*/ 42028 h 6250474"/>
              <a:gd name="connsiteX24" fmla="*/ 88659 w 11499601"/>
              <a:gd name="connsiteY24" fmla="*/ 37282 h 6250474"/>
              <a:gd name="connsiteX25" fmla="*/ 301554 w 11499601"/>
              <a:gd name="connsiteY25" fmla="*/ 37282 h 6250474"/>
              <a:gd name="connsiteX26" fmla="*/ 416464 w 11499601"/>
              <a:gd name="connsiteY26" fmla="*/ 30725 h 6250474"/>
              <a:gd name="connsiteX27" fmla="*/ 907723 w 11499601"/>
              <a:gd name="connsiteY27" fmla="*/ 24269 h 6250474"/>
              <a:gd name="connsiteX28" fmla="*/ 3989089 w 11499601"/>
              <a:gd name="connsiteY28" fmla="*/ 29653 h 6250474"/>
              <a:gd name="connsiteX29" fmla="*/ 9680053 w 11499601"/>
              <a:gd name="connsiteY29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588500 w 11499601"/>
              <a:gd name="connsiteY16" fmla="*/ 5940418 h 6250474"/>
              <a:gd name="connsiteX17" fmla="*/ 671167 w 11499601"/>
              <a:gd name="connsiteY17" fmla="*/ 5948382 h 6250474"/>
              <a:gd name="connsiteX18" fmla="*/ 94741 w 11499601"/>
              <a:gd name="connsiteY18" fmla="*/ 5957415 h 6250474"/>
              <a:gd name="connsiteX19" fmla="*/ 37859 w 11499601"/>
              <a:gd name="connsiteY19" fmla="*/ 5876060 h 6250474"/>
              <a:gd name="connsiteX20" fmla="*/ 28975 w 11499601"/>
              <a:gd name="connsiteY20" fmla="*/ 2606888 h 6250474"/>
              <a:gd name="connsiteX21" fmla="*/ 33539 w 11499601"/>
              <a:gd name="connsiteY21" fmla="*/ 59860 h 6250474"/>
              <a:gd name="connsiteX22" fmla="*/ 39830 w 11499601"/>
              <a:gd name="connsiteY22" fmla="*/ 42028 h 6250474"/>
              <a:gd name="connsiteX23" fmla="*/ 88659 w 11499601"/>
              <a:gd name="connsiteY23" fmla="*/ 37282 h 6250474"/>
              <a:gd name="connsiteX24" fmla="*/ 301554 w 11499601"/>
              <a:gd name="connsiteY24" fmla="*/ 37282 h 6250474"/>
              <a:gd name="connsiteX25" fmla="*/ 416464 w 11499601"/>
              <a:gd name="connsiteY25" fmla="*/ 30725 h 6250474"/>
              <a:gd name="connsiteX26" fmla="*/ 907723 w 11499601"/>
              <a:gd name="connsiteY26" fmla="*/ 24269 h 6250474"/>
              <a:gd name="connsiteX27" fmla="*/ 3989089 w 11499601"/>
              <a:gd name="connsiteY27" fmla="*/ 29653 h 6250474"/>
              <a:gd name="connsiteX28" fmla="*/ 9680053 w 11499601"/>
              <a:gd name="connsiteY28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552841 w 11499601"/>
              <a:gd name="connsiteY16" fmla="*/ 5965889 h 6250474"/>
              <a:gd name="connsiteX17" fmla="*/ 671167 w 11499601"/>
              <a:gd name="connsiteY17" fmla="*/ 5948382 h 6250474"/>
              <a:gd name="connsiteX18" fmla="*/ 94741 w 11499601"/>
              <a:gd name="connsiteY18" fmla="*/ 5957415 h 6250474"/>
              <a:gd name="connsiteX19" fmla="*/ 37859 w 11499601"/>
              <a:gd name="connsiteY19" fmla="*/ 5876060 h 6250474"/>
              <a:gd name="connsiteX20" fmla="*/ 28975 w 11499601"/>
              <a:gd name="connsiteY20" fmla="*/ 2606888 h 6250474"/>
              <a:gd name="connsiteX21" fmla="*/ 33539 w 11499601"/>
              <a:gd name="connsiteY21" fmla="*/ 59860 h 6250474"/>
              <a:gd name="connsiteX22" fmla="*/ 39830 w 11499601"/>
              <a:gd name="connsiteY22" fmla="*/ 42028 h 6250474"/>
              <a:gd name="connsiteX23" fmla="*/ 88659 w 11499601"/>
              <a:gd name="connsiteY23" fmla="*/ 37282 h 6250474"/>
              <a:gd name="connsiteX24" fmla="*/ 301554 w 11499601"/>
              <a:gd name="connsiteY24" fmla="*/ 37282 h 6250474"/>
              <a:gd name="connsiteX25" fmla="*/ 416464 w 11499601"/>
              <a:gd name="connsiteY25" fmla="*/ 30725 h 6250474"/>
              <a:gd name="connsiteX26" fmla="*/ 907723 w 11499601"/>
              <a:gd name="connsiteY26" fmla="*/ 24269 h 6250474"/>
              <a:gd name="connsiteX27" fmla="*/ 3989089 w 11499601"/>
              <a:gd name="connsiteY27" fmla="*/ 29653 h 6250474"/>
              <a:gd name="connsiteX28" fmla="*/ 9680053 w 11499601"/>
              <a:gd name="connsiteY28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16786 w 11499601"/>
              <a:gd name="connsiteY15" fmla="*/ 5901423 h 6250474"/>
              <a:gd name="connsiteX16" fmla="*/ 1552841 w 11499601"/>
              <a:gd name="connsiteY16" fmla="*/ 5965889 h 6250474"/>
              <a:gd name="connsiteX17" fmla="*/ 671167 w 11499601"/>
              <a:gd name="connsiteY17" fmla="*/ 5948382 h 6250474"/>
              <a:gd name="connsiteX18" fmla="*/ 94741 w 11499601"/>
              <a:gd name="connsiteY18" fmla="*/ 5957415 h 6250474"/>
              <a:gd name="connsiteX19" fmla="*/ 37859 w 11499601"/>
              <a:gd name="connsiteY19" fmla="*/ 5876060 h 6250474"/>
              <a:gd name="connsiteX20" fmla="*/ 28975 w 11499601"/>
              <a:gd name="connsiteY20" fmla="*/ 2606888 h 6250474"/>
              <a:gd name="connsiteX21" fmla="*/ 33539 w 11499601"/>
              <a:gd name="connsiteY21" fmla="*/ 59860 h 6250474"/>
              <a:gd name="connsiteX22" fmla="*/ 39830 w 11499601"/>
              <a:gd name="connsiteY22" fmla="*/ 42028 h 6250474"/>
              <a:gd name="connsiteX23" fmla="*/ 88659 w 11499601"/>
              <a:gd name="connsiteY23" fmla="*/ 37282 h 6250474"/>
              <a:gd name="connsiteX24" fmla="*/ 301554 w 11499601"/>
              <a:gd name="connsiteY24" fmla="*/ 37282 h 6250474"/>
              <a:gd name="connsiteX25" fmla="*/ 416464 w 11499601"/>
              <a:gd name="connsiteY25" fmla="*/ 30725 h 6250474"/>
              <a:gd name="connsiteX26" fmla="*/ 907723 w 11499601"/>
              <a:gd name="connsiteY26" fmla="*/ 24269 h 6250474"/>
              <a:gd name="connsiteX27" fmla="*/ 3989089 w 11499601"/>
              <a:gd name="connsiteY27" fmla="*/ 29653 h 6250474"/>
              <a:gd name="connsiteX28" fmla="*/ 9680053 w 11499601"/>
              <a:gd name="connsiteY28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1552841 w 11499601"/>
              <a:gd name="connsiteY16" fmla="*/ 5965889 h 6250474"/>
              <a:gd name="connsiteX17" fmla="*/ 671167 w 11499601"/>
              <a:gd name="connsiteY17" fmla="*/ 5948382 h 6250474"/>
              <a:gd name="connsiteX18" fmla="*/ 94741 w 11499601"/>
              <a:gd name="connsiteY18" fmla="*/ 5957415 h 6250474"/>
              <a:gd name="connsiteX19" fmla="*/ 37859 w 11499601"/>
              <a:gd name="connsiteY19" fmla="*/ 5876060 h 6250474"/>
              <a:gd name="connsiteX20" fmla="*/ 28975 w 11499601"/>
              <a:gd name="connsiteY20" fmla="*/ 2606888 h 6250474"/>
              <a:gd name="connsiteX21" fmla="*/ 33539 w 11499601"/>
              <a:gd name="connsiteY21" fmla="*/ 59860 h 6250474"/>
              <a:gd name="connsiteX22" fmla="*/ 39830 w 11499601"/>
              <a:gd name="connsiteY22" fmla="*/ 42028 h 6250474"/>
              <a:gd name="connsiteX23" fmla="*/ 88659 w 11499601"/>
              <a:gd name="connsiteY23" fmla="*/ 37282 h 6250474"/>
              <a:gd name="connsiteX24" fmla="*/ 301554 w 11499601"/>
              <a:gd name="connsiteY24" fmla="*/ 37282 h 6250474"/>
              <a:gd name="connsiteX25" fmla="*/ 416464 w 11499601"/>
              <a:gd name="connsiteY25" fmla="*/ 30725 h 6250474"/>
              <a:gd name="connsiteX26" fmla="*/ 907723 w 11499601"/>
              <a:gd name="connsiteY26" fmla="*/ 24269 h 6250474"/>
              <a:gd name="connsiteX27" fmla="*/ 3989089 w 11499601"/>
              <a:gd name="connsiteY27" fmla="*/ 29653 h 6250474"/>
              <a:gd name="connsiteX28" fmla="*/ 9680053 w 11499601"/>
              <a:gd name="connsiteY28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671167 w 11499601"/>
              <a:gd name="connsiteY16" fmla="*/ 5948382 h 6250474"/>
              <a:gd name="connsiteX17" fmla="*/ 94741 w 11499601"/>
              <a:gd name="connsiteY17" fmla="*/ 5957415 h 6250474"/>
              <a:gd name="connsiteX18" fmla="*/ 37859 w 11499601"/>
              <a:gd name="connsiteY18" fmla="*/ 5876060 h 6250474"/>
              <a:gd name="connsiteX19" fmla="*/ 28975 w 11499601"/>
              <a:gd name="connsiteY19" fmla="*/ 2606888 h 6250474"/>
              <a:gd name="connsiteX20" fmla="*/ 33539 w 11499601"/>
              <a:gd name="connsiteY20" fmla="*/ 59860 h 6250474"/>
              <a:gd name="connsiteX21" fmla="*/ 39830 w 11499601"/>
              <a:gd name="connsiteY21" fmla="*/ 42028 h 6250474"/>
              <a:gd name="connsiteX22" fmla="*/ 88659 w 11499601"/>
              <a:gd name="connsiteY22" fmla="*/ 37282 h 6250474"/>
              <a:gd name="connsiteX23" fmla="*/ 301554 w 11499601"/>
              <a:gd name="connsiteY23" fmla="*/ 37282 h 6250474"/>
              <a:gd name="connsiteX24" fmla="*/ 416464 w 11499601"/>
              <a:gd name="connsiteY24" fmla="*/ 30725 h 6250474"/>
              <a:gd name="connsiteX25" fmla="*/ 907723 w 11499601"/>
              <a:gd name="connsiteY25" fmla="*/ 24269 h 6250474"/>
              <a:gd name="connsiteX26" fmla="*/ 3989089 w 11499601"/>
              <a:gd name="connsiteY26" fmla="*/ 29653 h 6250474"/>
              <a:gd name="connsiteX27" fmla="*/ 9680053 w 11499601"/>
              <a:gd name="connsiteY27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666073 w 11499601"/>
              <a:gd name="connsiteY16" fmla="*/ 5958571 h 6250474"/>
              <a:gd name="connsiteX17" fmla="*/ 94741 w 11499601"/>
              <a:gd name="connsiteY17" fmla="*/ 5957415 h 6250474"/>
              <a:gd name="connsiteX18" fmla="*/ 37859 w 11499601"/>
              <a:gd name="connsiteY18" fmla="*/ 5876060 h 6250474"/>
              <a:gd name="connsiteX19" fmla="*/ 28975 w 11499601"/>
              <a:gd name="connsiteY19" fmla="*/ 2606888 h 6250474"/>
              <a:gd name="connsiteX20" fmla="*/ 33539 w 11499601"/>
              <a:gd name="connsiteY20" fmla="*/ 59860 h 6250474"/>
              <a:gd name="connsiteX21" fmla="*/ 39830 w 11499601"/>
              <a:gd name="connsiteY21" fmla="*/ 42028 h 6250474"/>
              <a:gd name="connsiteX22" fmla="*/ 88659 w 11499601"/>
              <a:gd name="connsiteY22" fmla="*/ 37282 h 6250474"/>
              <a:gd name="connsiteX23" fmla="*/ 301554 w 11499601"/>
              <a:gd name="connsiteY23" fmla="*/ 37282 h 6250474"/>
              <a:gd name="connsiteX24" fmla="*/ 416464 w 11499601"/>
              <a:gd name="connsiteY24" fmla="*/ 30725 h 6250474"/>
              <a:gd name="connsiteX25" fmla="*/ 907723 w 11499601"/>
              <a:gd name="connsiteY25" fmla="*/ 24269 h 6250474"/>
              <a:gd name="connsiteX26" fmla="*/ 3989089 w 11499601"/>
              <a:gd name="connsiteY26" fmla="*/ 29653 h 6250474"/>
              <a:gd name="connsiteX27" fmla="*/ 9680053 w 11499601"/>
              <a:gd name="connsiteY27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70715 w 11499601"/>
              <a:gd name="connsiteY13" fmla="*/ 6056161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666073 w 11499601"/>
              <a:gd name="connsiteY16" fmla="*/ 5958571 h 6250474"/>
              <a:gd name="connsiteX17" fmla="*/ 94741 w 11499601"/>
              <a:gd name="connsiteY17" fmla="*/ 5957415 h 6250474"/>
              <a:gd name="connsiteX18" fmla="*/ 37859 w 11499601"/>
              <a:gd name="connsiteY18" fmla="*/ 5876060 h 6250474"/>
              <a:gd name="connsiteX19" fmla="*/ 28975 w 11499601"/>
              <a:gd name="connsiteY19" fmla="*/ 2606888 h 6250474"/>
              <a:gd name="connsiteX20" fmla="*/ 33539 w 11499601"/>
              <a:gd name="connsiteY20" fmla="*/ 59860 h 6250474"/>
              <a:gd name="connsiteX21" fmla="*/ 39830 w 11499601"/>
              <a:gd name="connsiteY21" fmla="*/ 42028 h 6250474"/>
              <a:gd name="connsiteX22" fmla="*/ 88659 w 11499601"/>
              <a:gd name="connsiteY22" fmla="*/ 37282 h 6250474"/>
              <a:gd name="connsiteX23" fmla="*/ 301554 w 11499601"/>
              <a:gd name="connsiteY23" fmla="*/ 37282 h 6250474"/>
              <a:gd name="connsiteX24" fmla="*/ 416464 w 11499601"/>
              <a:gd name="connsiteY24" fmla="*/ 30725 h 6250474"/>
              <a:gd name="connsiteX25" fmla="*/ 907723 w 11499601"/>
              <a:gd name="connsiteY25" fmla="*/ 24269 h 6250474"/>
              <a:gd name="connsiteX26" fmla="*/ 3989089 w 11499601"/>
              <a:gd name="connsiteY26" fmla="*/ 29653 h 6250474"/>
              <a:gd name="connsiteX27" fmla="*/ 9680053 w 11499601"/>
              <a:gd name="connsiteY27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70715 w 11499601"/>
              <a:gd name="connsiteY13" fmla="*/ 6056161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666073 w 11499601"/>
              <a:gd name="connsiteY16" fmla="*/ 5958571 h 6250474"/>
              <a:gd name="connsiteX17" fmla="*/ 94741 w 11499601"/>
              <a:gd name="connsiteY17" fmla="*/ 5957415 h 6250474"/>
              <a:gd name="connsiteX18" fmla="*/ 37859 w 11499601"/>
              <a:gd name="connsiteY18" fmla="*/ 5876060 h 6250474"/>
              <a:gd name="connsiteX19" fmla="*/ 28975 w 11499601"/>
              <a:gd name="connsiteY19" fmla="*/ 2606888 h 6250474"/>
              <a:gd name="connsiteX20" fmla="*/ 33539 w 11499601"/>
              <a:gd name="connsiteY20" fmla="*/ 59860 h 6250474"/>
              <a:gd name="connsiteX21" fmla="*/ 39830 w 11499601"/>
              <a:gd name="connsiteY21" fmla="*/ 42028 h 6250474"/>
              <a:gd name="connsiteX22" fmla="*/ 88659 w 11499601"/>
              <a:gd name="connsiteY22" fmla="*/ 37282 h 6250474"/>
              <a:gd name="connsiteX23" fmla="*/ 301554 w 11499601"/>
              <a:gd name="connsiteY23" fmla="*/ 37282 h 6250474"/>
              <a:gd name="connsiteX24" fmla="*/ 416464 w 11499601"/>
              <a:gd name="connsiteY24" fmla="*/ 30725 h 6250474"/>
              <a:gd name="connsiteX25" fmla="*/ 907723 w 11499601"/>
              <a:gd name="connsiteY25" fmla="*/ 24269 h 6250474"/>
              <a:gd name="connsiteX26" fmla="*/ 3989089 w 11499601"/>
              <a:gd name="connsiteY26" fmla="*/ 29653 h 6250474"/>
              <a:gd name="connsiteX27" fmla="*/ 9680053 w 11499601"/>
              <a:gd name="connsiteY27" fmla="*/ 0 h 6250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1499601" h="6250474">
                <a:moveTo>
                  <a:pt x="9680053" y="0"/>
                </a:moveTo>
                <a:lnTo>
                  <a:pt x="11263634" y="10894"/>
                </a:lnTo>
                <a:cubicBezTo>
                  <a:pt x="11382518" y="17609"/>
                  <a:pt x="11468807" y="-29564"/>
                  <a:pt x="11499601" y="84193"/>
                </a:cubicBezTo>
                <a:lnTo>
                  <a:pt x="11496115" y="333210"/>
                </a:lnTo>
                <a:cubicBezTo>
                  <a:pt x="11496285" y="489431"/>
                  <a:pt x="11496456" y="645651"/>
                  <a:pt x="11496626" y="801872"/>
                </a:cubicBezTo>
                <a:cubicBezTo>
                  <a:pt x="11485119" y="918570"/>
                  <a:pt x="11483798" y="1773917"/>
                  <a:pt x="11482477" y="1834579"/>
                </a:cubicBezTo>
                <a:cubicBezTo>
                  <a:pt x="11462397" y="2645173"/>
                  <a:pt x="11489491" y="2970847"/>
                  <a:pt x="11478714" y="3520214"/>
                </a:cubicBezTo>
                <a:cubicBezTo>
                  <a:pt x="11462615" y="5654060"/>
                  <a:pt x="11560172" y="6010354"/>
                  <a:pt x="11419375" y="5982433"/>
                </a:cubicBezTo>
                <a:cubicBezTo>
                  <a:pt x="9251879" y="6044921"/>
                  <a:pt x="7569480" y="6004728"/>
                  <a:pt x="5959453" y="5973386"/>
                </a:cubicBezTo>
                <a:lnTo>
                  <a:pt x="4858766" y="5999562"/>
                </a:lnTo>
                <a:lnTo>
                  <a:pt x="3239306" y="5972741"/>
                </a:lnTo>
                <a:lnTo>
                  <a:pt x="3217554" y="6005912"/>
                </a:lnTo>
                <a:cubicBezTo>
                  <a:pt x="3195952" y="6047442"/>
                  <a:pt x="3201415" y="6144511"/>
                  <a:pt x="3219866" y="6250474"/>
                </a:cubicBezTo>
                <a:cubicBezTo>
                  <a:pt x="3113618" y="6201492"/>
                  <a:pt x="2980145" y="6145854"/>
                  <a:pt x="2870715" y="6056161"/>
                </a:cubicBezTo>
                <a:lnTo>
                  <a:pt x="2785655" y="5972741"/>
                </a:lnTo>
                <a:lnTo>
                  <a:pt x="2301504" y="5967647"/>
                </a:lnTo>
                <a:lnTo>
                  <a:pt x="666073" y="5958571"/>
                </a:lnTo>
                <a:cubicBezTo>
                  <a:pt x="416338" y="5959078"/>
                  <a:pt x="199443" y="5971167"/>
                  <a:pt x="94741" y="5957415"/>
                </a:cubicBezTo>
                <a:cubicBezTo>
                  <a:pt x="-9961" y="5943663"/>
                  <a:pt x="43390" y="5957506"/>
                  <a:pt x="37859" y="5876060"/>
                </a:cubicBezTo>
                <a:cubicBezTo>
                  <a:pt x="13485" y="5737802"/>
                  <a:pt x="42281" y="4414258"/>
                  <a:pt x="28975" y="2606888"/>
                </a:cubicBezTo>
                <a:cubicBezTo>
                  <a:pt x="-19249" y="1512253"/>
                  <a:pt x="110" y="488851"/>
                  <a:pt x="33539" y="59860"/>
                </a:cubicBezTo>
                <a:cubicBezTo>
                  <a:pt x="34137" y="52184"/>
                  <a:pt x="36271" y="46366"/>
                  <a:pt x="39830" y="42028"/>
                </a:cubicBezTo>
                <a:lnTo>
                  <a:pt x="88659" y="37282"/>
                </a:lnTo>
                <a:lnTo>
                  <a:pt x="301554" y="37282"/>
                </a:lnTo>
                <a:lnTo>
                  <a:pt x="416464" y="30725"/>
                </a:lnTo>
                <a:lnTo>
                  <a:pt x="907723" y="24269"/>
                </a:lnTo>
                <a:lnTo>
                  <a:pt x="3989089" y="29653"/>
                </a:lnTo>
                <a:lnTo>
                  <a:pt x="9680053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C489E99-8A12-4C4F-92F9-95B01D8147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0724" y="558209"/>
            <a:ext cx="10333075" cy="14141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11B211-A6C3-4384-AA0B-7A8561A53C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20726" y="2089298"/>
            <a:ext cx="10333074" cy="38277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007E98-5ED3-41C2-BC39-EA8FB826AB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67834" y="6356350"/>
            <a:ext cx="26049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>
                <a:solidFill>
                  <a:schemeClr val="tx1"/>
                </a:solidFill>
              </a:defRPr>
            </a:lvl1pPr>
          </a:lstStyle>
          <a:p>
            <a:fld id="{C23AF97E-76FE-4BB3-8C58-3079B7E12348}" type="datetime1">
              <a:rPr lang="en-US" smtClean="0"/>
              <a:t>1/15/2022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493049-EC55-4ABD-8F77-F5A84AE384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56153" y="6356350"/>
            <a:ext cx="34441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cap="all" spc="100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21B6DF-CCDC-4ED0-A4B2-1512B668F4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00263" y="6356350"/>
            <a:ext cx="52390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/>
                </a:solidFill>
              </a:defRPr>
            </a:lvl1pPr>
          </a:lstStyle>
          <a:p>
            <a:fld id="{7C7FAD9F-AEE9-406E-B720-57D2B9DB2816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42D2C6CA-56BB-4A08-A1E2-342F83955EDB}"/>
              </a:ext>
            </a:extLst>
          </p:cNvPr>
          <p:cNvSpPr/>
          <p:nvPr/>
        </p:nvSpPr>
        <p:spPr>
          <a:xfrm>
            <a:off x="403284" y="389461"/>
            <a:ext cx="11499601" cy="6203902"/>
          </a:xfrm>
          <a:custGeom>
            <a:avLst/>
            <a:gdLst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5021779 w 11499601"/>
              <a:gd name="connsiteY9" fmla="*/ 5958809 h 6250474"/>
              <a:gd name="connsiteX10" fmla="*/ 5021779 w 11499601"/>
              <a:gd name="connsiteY10" fmla="*/ 5972741 h 6250474"/>
              <a:gd name="connsiteX11" fmla="*/ 3239306 w 11499601"/>
              <a:gd name="connsiteY11" fmla="*/ 5972741 h 6250474"/>
              <a:gd name="connsiteX12" fmla="*/ 3217554 w 11499601"/>
              <a:gd name="connsiteY12" fmla="*/ 6005912 h 6250474"/>
              <a:gd name="connsiteX13" fmla="*/ 3219866 w 11499601"/>
              <a:gd name="connsiteY13" fmla="*/ 6250474 h 6250474"/>
              <a:gd name="connsiteX14" fmla="*/ 2855432 w 11499601"/>
              <a:gd name="connsiteY14" fmla="*/ 6045972 h 6250474"/>
              <a:gd name="connsiteX15" fmla="*/ 2785655 w 11499601"/>
              <a:gd name="connsiteY15" fmla="*/ 5972741 h 6250474"/>
              <a:gd name="connsiteX16" fmla="*/ 2321880 w 11499601"/>
              <a:gd name="connsiteY16" fmla="*/ 5972741 h 6250474"/>
              <a:gd name="connsiteX17" fmla="*/ 2321880 w 11499601"/>
              <a:gd name="connsiteY17" fmla="*/ 5943328 h 6250474"/>
              <a:gd name="connsiteX18" fmla="*/ 2161451 w 11499601"/>
              <a:gd name="connsiteY18" fmla="*/ 5941720 h 6250474"/>
              <a:gd name="connsiteX19" fmla="*/ 1884575 w 11499601"/>
              <a:gd name="connsiteY19" fmla="*/ 5937508 h 6250474"/>
              <a:gd name="connsiteX20" fmla="*/ 1731597 w 11499601"/>
              <a:gd name="connsiteY20" fmla="*/ 5934968 h 6250474"/>
              <a:gd name="connsiteX21" fmla="*/ 1588500 w 11499601"/>
              <a:gd name="connsiteY21" fmla="*/ 5940418 h 6250474"/>
              <a:gd name="connsiteX22" fmla="*/ 671167 w 11499601"/>
              <a:gd name="connsiteY22" fmla="*/ 5948382 h 6250474"/>
              <a:gd name="connsiteX23" fmla="*/ 94741 w 11499601"/>
              <a:gd name="connsiteY23" fmla="*/ 5957415 h 6250474"/>
              <a:gd name="connsiteX24" fmla="*/ 37859 w 11499601"/>
              <a:gd name="connsiteY24" fmla="*/ 5876060 h 6250474"/>
              <a:gd name="connsiteX25" fmla="*/ 28975 w 11499601"/>
              <a:gd name="connsiteY25" fmla="*/ 2606888 h 6250474"/>
              <a:gd name="connsiteX26" fmla="*/ 33539 w 11499601"/>
              <a:gd name="connsiteY26" fmla="*/ 59860 h 6250474"/>
              <a:gd name="connsiteX27" fmla="*/ 39830 w 11499601"/>
              <a:gd name="connsiteY27" fmla="*/ 42028 h 6250474"/>
              <a:gd name="connsiteX28" fmla="*/ 88659 w 11499601"/>
              <a:gd name="connsiteY28" fmla="*/ 37282 h 6250474"/>
              <a:gd name="connsiteX29" fmla="*/ 301554 w 11499601"/>
              <a:gd name="connsiteY29" fmla="*/ 37282 h 6250474"/>
              <a:gd name="connsiteX30" fmla="*/ 416464 w 11499601"/>
              <a:gd name="connsiteY30" fmla="*/ 30725 h 6250474"/>
              <a:gd name="connsiteX31" fmla="*/ 907723 w 11499601"/>
              <a:gd name="connsiteY31" fmla="*/ 24269 h 6250474"/>
              <a:gd name="connsiteX32" fmla="*/ 3989089 w 11499601"/>
              <a:gd name="connsiteY32" fmla="*/ 29653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5021779 w 11499601"/>
              <a:gd name="connsiteY9" fmla="*/ 5958809 h 6250474"/>
              <a:gd name="connsiteX10" fmla="*/ 5021779 w 11499601"/>
              <a:gd name="connsiteY10" fmla="*/ 5972741 h 6250474"/>
              <a:gd name="connsiteX11" fmla="*/ 3239306 w 11499601"/>
              <a:gd name="connsiteY11" fmla="*/ 5972741 h 6250474"/>
              <a:gd name="connsiteX12" fmla="*/ 3217554 w 11499601"/>
              <a:gd name="connsiteY12" fmla="*/ 6005912 h 6250474"/>
              <a:gd name="connsiteX13" fmla="*/ 3219866 w 11499601"/>
              <a:gd name="connsiteY13" fmla="*/ 6250474 h 6250474"/>
              <a:gd name="connsiteX14" fmla="*/ 2855432 w 11499601"/>
              <a:gd name="connsiteY14" fmla="*/ 6045972 h 6250474"/>
              <a:gd name="connsiteX15" fmla="*/ 2785655 w 11499601"/>
              <a:gd name="connsiteY15" fmla="*/ 5972741 h 6250474"/>
              <a:gd name="connsiteX16" fmla="*/ 2321880 w 11499601"/>
              <a:gd name="connsiteY16" fmla="*/ 5972741 h 6250474"/>
              <a:gd name="connsiteX17" fmla="*/ 2161451 w 11499601"/>
              <a:gd name="connsiteY17" fmla="*/ 5941720 h 6250474"/>
              <a:gd name="connsiteX18" fmla="*/ 1884575 w 11499601"/>
              <a:gd name="connsiteY18" fmla="*/ 5937508 h 6250474"/>
              <a:gd name="connsiteX19" fmla="*/ 1731597 w 11499601"/>
              <a:gd name="connsiteY19" fmla="*/ 5934968 h 6250474"/>
              <a:gd name="connsiteX20" fmla="*/ 1588500 w 11499601"/>
              <a:gd name="connsiteY20" fmla="*/ 5940418 h 6250474"/>
              <a:gd name="connsiteX21" fmla="*/ 671167 w 11499601"/>
              <a:gd name="connsiteY21" fmla="*/ 5948382 h 6250474"/>
              <a:gd name="connsiteX22" fmla="*/ 94741 w 11499601"/>
              <a:gd name="connsiteY22" fmla="*/ 5957415 h 6250474"/>
              <a:gd name="connsiteX23" fmla="*/ 37859 w 11499601"/>
              <a:gd name="connsiteY23" fmla="*/ 5876060 h 6250474"/>
              <a:gd name="connsiteX24" fmla="*/ 28975 w 11499601"/>
              <a:gd name="connsiteY24" fmla="*/ 2606888 h 6250474"/>
              <a:gd name="connsiteX25" fmla="*/ 33539 w 11499601"/>
              <a:gd name="connsiteY25" fmla="*/ 59860 h 6250474"/>
              <a:gd name="connsiteX26" fmla="*/ 39830 w 11499601"/>
              <a:gd name="connsiteY26" fmla="*/ 42028 h 6250474"/>
              <a:gd name="connsiteX27" fmla="*/ 88659 w 11499601"/>
              <a:gd name="connsiteY27" fmla="*/ 37282 h 6250474"/>
              <a:gd name="connsiteX28" fmla="*/ 301554 w 11499601"/>
              <a:gd name="connsiteY28" fmla="*/ 37282 h 6250474"/>
              <a:gd name="connsiteX29" fmla="*/ 416464 w 11499601"/>
              <a:gd name="connsiteY29" fmla="*/ 30725 h 6250474"/>
              <a:gd name="connsiteX30" fmla="*/ 907723 w 11499601"/>
              <a:gd name="connsiteY30" fmla="*/ 24269 h 6250474"/>
              <a:gd name="connsiteX31" fmla="*/ 3989089 w 11499601"/>
              <a:gd name="connsiteY31" fmla="*/ 29653 h 6250474"/>
              <a:gd name="connsiteX32" fmla="*/ 9680053 w 11499601"/>
              <a:gd name="connsiteY32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5021779 w 11499601"/>
              <a:gd name="connsiteY9" fmla="*/ 5958809 h 6250474"/>
              <a:gd name="connsiteX10" fmla="*/ 5021779 w 11499601"/>
              <a:gd name="connsiteY10" fmla="*/ 5972741 h 6250474"/>
              <a:gd name="connsiteX11" fmla="*/ 3239306 w 11499601"/>
              <a:gd name="connsiteY11" fmla="*/ 5972741 h 6250474"/>
              <a:gd name="connsiteX12" fmla="*/ 3217554 w 11499601"/>
              <a:gd name="connsiteY12" fmla="*/ 6005912 h 6250474"/>
              <a:gd name="connsiteX13" fmla="*/ 3219866 w 11499601"/>
              <a:gd name="connsiteY13" fmla="*/ 6250474 h 6250474"/>
              <a:gd name="connsiteX14" fmla="*/ 2855432 w 11499601"/>
              <a:gd name="connsiteY14" fmla="*/ 6045972 h 6250474"/>
              <a:gd name="connsiteX15" fmla="*/ 2785655 w 11499601"/>
              <a:gd name="connsiteY15" fmla="*/ 5972741 h 6250474"/>
              <a:gd name="connsiteX16" fmla="*/ 2321880 w 11499601"/>
              <a:gd name="connsiteY16" fmla="*/ 5972741 h 6250474"/>
              <a:gd name="connsiteX17" fmla="*/ 1884575 w 11499601"/>
              <a:gd name="connsiteY17" fmla="*/ 5937508 h 6250474"/>
              <a:gd name="connsiteX18" fmla="*/ 1731597 w 11499601"/>
              <a:gd name="connsiteY18" fmla="*/ 5934968 h 6250474"/>
              <a:gd name="connsiteX19" fmla="*/ 1588500 w 11499601"/>
              <a:gd name="connsiteY19" fmla="*/ 5940418 h 6250474"/>
              <a:gd name="connsiteX20" fmla="*/ 671167 w 11499601"/>
              <a:gd name="connsiteY20" fmla="*/ 5948382 h 6250474"/>
              <a:gd name="connsiteX21" fmla="*/ 94741 w 11499601"/>
              <a:gd name="connsiteY21" fmla="*/ 5957415 h 6250474"/>
              <a:gd name="connsiteX22" fmla="*/ 37859 w 11499601"/>
              <a:gd name="connsiteY22" fmla="*/ 5876060 h 6250474"/>
              <a:gd name="connsiteX23" fmla="*/ 28975 w 11499601"/>
              <a:gd name="connsiteY23" fmla="*/ 2606888 h 6250474"/>
              <a:gd name="connsiteX24" fmla="*/ 33539 w 11499601"/>
              <a:gd name="connsiteY24" fmla="*/ 59860 h 6250474"/>
              <a:gd name="connsiteX25" fmla="*/ 39830 w 11499601"/>
              <a:gd name="connsiteY25" fmla="*/ 42028 h 6250474"/>
              <a:gd name="connsiteX26" fmla="*/ 88659 w 11499601"/>
              <a:gd name="connsiteY26" fmla="*/ 37282 h 6250474"/>
              <a:gd name="connsiteX27" fmla="*/ 301554 w 11499601"/>
              <a:gd name="connsiteY27" fmla="*/ 37282 h 6250474"/>
              <a:gd name="connsiteX28" fmla="*/ 416464 w 11499601"/>
              <a:gd name="connsiteY28" fmla="*/ 30725 h 6250474"/>
              <a:gd name="connsiteX29" fmla="*/ 907723 w 11499601"/>
              <a:gd name="connsiteY29" fmla="*/ 24269 h 6250474"/>
              <a:gd name="connsiteX30" fmla="*/ 3989089 w 11499601"/>
              <a:gd name="connsiteY30" fmla="*/ 29653 h 6250474"/>
              <a:gd name="connsiteX31" fmla="*/ 9680053 w 11499601"/>
              <a:gd name="connsiteY31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5021779 w 11499601"/>
              <a:gd name="connsiteY9" fmla="*/ 5958809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884575 w 11499601"/>
              <a:gd name="connsiteY16" fmla="*/ 5937508 h 6250474"/>
              <a:gd name="connsiteX17" fmla="*/ 1731597 w 11499601"/>
              <a:gd name="connsiteY17" fmla="*/ 5934968 h 6250474"/>
              <a:gd name="connsiteX18" fmla="*/ 1588500 w 11499601"/>
              <a:gd name="connsiteY18" fmla="*/ 5940418 h 6250474"/>
              <a:gd name="connsiteX19" fmla="*/ 671167 w 11499601"/>
              <a:gd name="connsiteY19" fmla="*/ 5948382 h 6250474"/>
              <a:gd name="connsiteX20" fmla="*/ 94741 w 11499601"/>
              <a:gd name="connsiteY20" fmla="*/ 5957415 h 6250474"/>
              <a:gd name="connsiteX21" fmla="*/ 37859 w 11499601"/>
              <a:gd name="connsiteY21" fmla="*/ 5876060 h 6250474"/>
              <a:gd name="connsiteX22" fmla="*/ 28975 w 11499601"/>
              <a:gd name="connsiteY22" fmla="*/ 2606888 h 6250474"/>
              <a:gd name="connsiteX23" fmla="*/ 33539 w 11499601"/>
              <a:gd name="connsiteY23" fmla="*/ 59860 h 6250474"/>
              <a:gd name="connsiteX24" fmla="*/ 39830 w 11499601"/>
              <a:gd name="connsiteY24" fmla="*/ 42028 h 6250474"/>
              <a:gd name="connsiteX25" fmla="*/ 88659 w 11499601"/>
              <a:gd name="connsiteY25" fmla="*/ 37282 h 6250474"/>
              <a:gd name="connsiteX26" fmla="*/ 301554 w 11499601"/>
              <a:gd name="connsiteY26" fmla="*/ 37282 h 6250474"/>
              <a:gd name="connsiteX27" fmla="*/ 416464 w 11499601"/>
              <a:gd name="connsiteY27" fmla="*/ 30725 h 6250474"/>
              <a:gd name="connsiteX28" fmla="*/ 907723 w 11499601"/>
              <a:gd name="connsiteY28" fmla="*/ 24269 h 6250474"/>
              <a:gd name="connsiteX29" fmla="*/ 3989089 w 11499601"/>
              <a:gd name="connsiteY29" fmla="*/ 29653 h 6250474"/>
              <a:gd name="connsiteX30" fmla="*/ 9680053 w 11499601"/>
              <a:gd name="connsiteY30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5011590 w 11499601"/>
              <a:gd name="connsiteY9" fmla="*/ 5989374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884575 w 11499601"/>
              <a:gd name="connsiteY16" fmla="*/ 5937508 h 6250474"/>
              <a:gd name="connsiteX17" fmla="*/ 1731597 w 11499601"/>
              <a:gd name="connsiteY17" fmla="*/ 5934968 h 6250474"/>
              <a:gd name="connsiteX18" fmla="*/ 1588500 w 11499601"/>
              <a:gd name="connsiteY18" fmla="*/ 5940418 h 6250474"/>
              <a:gd name="connsiteX19" fmla="*/ 671167 w 11499601"/>
              <a:gd name="connsiteY19" fmla="*/ 5948382 h 6250474"/>
              <a:gd name="connsiteX20" fmla="*/ 94741 w 11499601"/>
              <a:gd name="connsiteY20" fmla="*/ 5957415 h 6250474"/>
              <a:gd name="connsiteX21" fmla="*/ 37859 w 11499601"/>
              <a:gd name="connsiteY21" fmla="*/ 5876060 h 6250474"/>
              <a:gd name="connsiteX22" fmla="*/ 28975 w 11499601"/>
              <a:gd name="connsiteY22" fmla="*/ 2606888 h 6250474"/>
              <a:gd name="connsiteX23" fmla="*/ 33539 w 11499601"/>
              <a:gd name="connsiteY23" fmla="*/ 59860 h 6250474"/>
              <a:gd name="connsiteX24" fmla="*/ 39830 w 11499601"/>
              <a:gd name="connsiteY24" fmla="*/ 42028 h 6250474"/>
              <a:gd name="connsiteX25" fmla="*/ 88659 w 11499601"/>
              <a:gd name="connsiteY25" fmla="*/ 37282 h 6250474"/>
              <a:gd name="connsiteX26" fmla="*/ 301554 w 11499601"/>
              <a:gd name="connsiteY26" fmla="*/ 37282 h 6250474"/>
              <a:gd name="connsiteX27" fmla="*/ 416464 w 11499601"/>
              <a:gd name="connsiteY27" fmla="*/ 30725 h 6250474"/>
              <a:gd name="connsiteX28" fmla="*/ 907723 w 11499601"/>
              <a:gd name="connsiteY28" fmla="*/ 24269 h 6250474"/>
              <a:gd name="connsiteX29" fmla="*/ 3989089 w 11499601"/>
              <a:gd name="connsiteY29" fmla="*/ 29653 h 6250474"/>
              <a:gd name="connsiteX30" fmla="*/ 9680053 w 11499601"/>
              <a:gd name="connsiteY30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5001402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884575 w 11499601"/>
              <a:gd name="connsiteY16" fmla="*/ 5937508 h 6250474"/>
              <a:gd name="connsiteX17" fmla="*/ 1731597 w 11499601"/>
              <a:gd name="connsiteY17" fmla="*/ 5934968 h 6250474"/>
              <a:gd name="connsiteX18" fmla="*/ 1588500 w 11499601"/>
              <a:gd name="connsiteY18" fmla="*/ 5940418 h 6250474"/>
              <a:gd name="connsiteX19" fmla="*/ 671167 w 11499601"/>
              <a:gd name="connsiteY19" fmla="*/ 5948382 h 6250474"/>
              <a:gd name="connsiteX20" fmla="*/ 94741 w 11499601"/>
              <a:gd name="connsiteY20" fmla="*/ 5957415 h 6250474"/>
              <a:gd name="connsiteX21" fmla="*/ 37859 w 11499601"/>
              <a:gd name="connsiteY21" fmla="*/ 5876060 h 6250474"/>
              <a:gd name="connsiteX22" fmla="*/ 28975 w 11499601"/>
              <a:gd name="connsiteY22" fmla="*/ 2606888 h 6250474"/>
              <a:gd name="connsiteX23" fmla="*/ 33539 w 11499601"/>
              <a:gd name="connsiteY23" fmla="*/ 59860 h 6250474"/>
              <a:gd name="connsiteX24" fmla="*/ 39830 w 11499601"/>
              <a:gd name="connsiteY24" fmla="*/ 42028 h 6250474"/>
              <a:gd name="connsiteX25" fmla="*/ 88659 w 11499601"/>
              <a:gd name="connsiteY25" fmla="*/ 37282 h 6250474"/>
              <a:gd name="connsiteX26" fmla="*/ 301554 w 11499601"/>
              <a:gd name="connsiteY26" fmla="*/ 37282 h 6250474"/>
              <a:gd name="connsiteX27" fmla="*/ 416464 w 11499601"/>
              <a:gd name="connsiteY27" fmla="*/ 30725 h 6250474"/>
              <a:gd name="connsiteX28" fmla="*/ 907723 w 11499601"/>
              <a:gd name="connsiteY28" fmla="*/ 24269 h 6250474"/>
              <a:gd name="connsiteX29" fmla="*/ 3989089 w 11499601"/>
              <a:gd name="connsiteY29" fmla="*/ 29653 h 6250474"/>
              <a:gd name="connsiteX30" fmla="*/ 9680053 w 11499601"/>
              <a:gd name="connsiteY30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884575 w 11499601"/>
              <a:gd name="connsiteY16" fmla="*/ 5937508 h 6250474"/>
              <a:gd name="connsiteX17" fmla="*/ 1731597 w 11499601"/>
              <a:gd name="connsiteY17" fmla="*/ 5934968 h 6250474"/>
              <a:gd name="connsiteX18" fmla="*/ 1588500 w 11499601"/>
              <a:gd name="connsiteY18" fmla="*/ 5940418 h 6250474"/>
              <a:gd name="connsiteX19" fmla="*/ 671167 w 11499601"/>
              <a:gd name="connsiteY19" fmla="*/ 5948382 h 6250474"/>
              <a:gd name="connsiteX20" fmla="*/ 94741 w 11499601"/>
              <a:gd name="connsiteY20" fmla="*/ 5957415 h 6250474"/>
              <a:gd name="connsiteX21" fmla="*/ 37859 w 11499601"/>
              <a:gd name="connsiteY21" fmla="*/ 5876060 h 6250474"/>
              <a:gd name="connsiteX22" fmla="*/ 28975 w 11499601"/>
              <a:gd name="connsiteY22" fmla="*/ 2606888 h 6250474"/>
              <a:gd name="connsiteX23" fmla="*/ 33539 w 11499601"/>
              <a:gd name="connsiteY23" fmla="*/ 59860 h 6250474"/>
              <a:gd name="connsiteX24" fmla="*/ 39830 w 11499601"/>
              <a:gd name="connsiteY24" fmla="*/ 42028 h 6250474"/>
              <a:gd name="connsiteX25" fmla="*/ 88659 w 11499601"/>
              <a:gd name="connsiteY25" fmla="*/ 37282 h 6250474"/>
              <a:gd name="connsiteX26" fmla="*/ 301554 w 11499601"/>
              <a:gd name="connsiteY26" fmla="*/ 37282 h 6250474"/>
              <a:gd name="connsiteX27" fmla="*/ 416464 w 11499601"/>
              <a:gd name="connsiteY27" fmla="*/ 30725 h 6250474"/>
              <a:gd name="connsiteX28" fmla="*/ 907723 w 11499601"/>
              <a:gd name="connsiteY28" fmla="*/ 24269 h 6250474"/>
              <a:gd name="connsiteX29" fmla="*/ 3989089 w 11499601"/>
              <a:gd name="connsiteY29" fmla="*/ 29653 h 6250474"/>
              <a:gd name="connsiteX30" fmla="*/ 9680053 w 11499601"/>
              <a:gd name="connsiteY30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884575 w 11499601"/>
              <a:gd name="connsiteY16" fmla="*/ 5937508 h 6250474"/>
              <a:gd name="connsiteX17" fmla="*/ 1731597 w 11499601"/>
              <a:gd name="connsiteY17" fmla="*/ 5934968 h 6250474"/>
              <a:gd name="connsiteX18" fmla="*/ 1588500 w 11499601"/>
              <a:gd name="connsiteY18" fmla="*/ 5940418 h 6250474"/>
              <a:gd name="connsiteX19" fmla="*/ 671167 w 11499601"/>
              <a:gd name="connsiteY19" fmla="*/ 5948382 h 6250474"/>
              <a:gd name="connsiteX20" fmla="*/ 94741 w 11499601"/>
              <a:gd name="connsiteY20" fmla="*/ 5957415 h 6250474"/>
              <a:gd name="connsiteX21" fmla="*/ 37859 w 11499601"/>
              <a:gd name="connsiteY21" fmla="*/ 5876060 h 6250474"/>
              <a:gd name="connsiteX22" fmla="*/ 28975 w 11499601"/>
              <a:gd name="connsiteY22" fmla="*/ 2606888 h 6250474"/>
              <a:gd name="connsiteX23" fmla="*/ 33539 w 11499601"/>
              <a:gd name="connsiteY23" fmla="*/ 59860 h 6250474"/>
              <a:gd name="connsiteX24" fmla="*/ 39830 w 11499601"/>
              <a:gd name="connsiteY24" fmla="*/ 42028 h 6250474"/>
              <a:gd name="connsiteX25" fmla="*/ 88659 w 11499601"/>
              <a:gd name="connsiteY25" fmla="*/ 37282 h 6250474"/>
              <a:gd name="connsiteX26" fmla="*/ 301554 w 11499601"/>
              <a:gd name="connsiteY26" fmla="*/ 37282 h 6250474"/>
              <a:gd name="connsiteX27" fmla="*/ 416464 w 11499601"/>
              <a:gd name="connsiteY27" fmla="*/ 30725 h 6250474"/>
              <a:gd name="connsiteX28" fmla="*/ 907723 w 11499601"/>
              <a:gd name="connsiteY28" fmla="*/ 24269 h 6250474"/>
              <a:gd name="connsiteX29" fmla="*/ 3989089 w 11499601"/>
              <a:gd name="connsiteY29" fmla="*/ 29653 h 6250474"/>
              <a:gd name="connsiteX30" fmla="*/ 9680053 w 11499601"/>
              <a:gd name="connsiteY30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731597 w 11499601"/>
              <a:gd name="connsiteY16" fmla="*/ 5934968 h 6250474"/>
              <a:gd name="connsiteX17" fmla="*/ 1588500 w 11499601"/>
              <a:gd name="connsiteY17" fmla="*/ 5940418 h 6250474"/>
              <a:gd name="connsiteX18" fmla="*/ 671167 w 11499601"/>
              <a:gd name="connsiteY18" fmla="*/ 5948382 h 6250474"/>
              <a:gd name="connsiteX19" fmla="*/ 94741 w 11499601"/>
              <a:gd name="connsiteY19" fmla="*/ 5957415 h 6250474"/>
              <a:gd name="connsiteX20" fmla="*/ 37859 w 11499601"/>
              <a:gd name="connsiteY20" fmla="*/ 5876060 h 6250474"/>
              <a:gd name="connsiteX21" fmla="*/ 28975 w 11499601"/>
              <a:gd name="connsiteY21" fmla="*/ 2606888 h 6250474"/>
              <a:gd name="connsiteX22" fmla="*/ 33539 w 11499601"/>
              <a:gd name="connsiteY22" fmla="*/ 59860 h 6250474"/>
              <a:gd name="connsiteX23" fmla="*/ 39830 w 11499601"/>
              <a:gd name="connsiteY23" fmla="*/ 42028 h 6250474"/>
              <a:gd name="connsiteX24" fmla="*/ 88659 w 11499601"/>
              <a:gd name="connsiteY24" fmla="*/ 37282 h 6250474"/>
              <a:gd name="connsiteX25" fmla="*/ 301554 w 11499601"/>
              <a:gd name="connsiteY25" fmla="*/ 37282 h 6250474"/>
              <a:gd name="connsiteX26" fmla="*/ 416464 w 11499601"/>
              <a:gd name="connsiteY26" fmla="*/ 30725 h 6250474"/>
              <a:gd name="connsiteX27" fmla="*/ 907723 w 11499601"/>
              <a:gd name="connsiteY27" fmla="*/ 24269 h 6250474"/>
              <a:gd name="connsiteX28" fmla="*/ 3989089 w 11499601"/>
              <a:gd name="connsiteY28" fmla="*/ 29653 h 6250474"/>
              <a:gd name="connsiteX29" fmla="*/ 9680053 w 11499601"/>
              <a:gd name="connsiteY29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588500 w 11499601"/>
              <a:gd name="connsiteY16" fmla="*/ 5940418 h 6250474"/>
              <a:gd name="connsiteX17" fmla="*/ 671167 w 11499601"/>
              <a:gd name="connsiteY17" fmla="*/ 5948382 h 6250474"/>
              <a:gd name="connsiteX18" fmla="*/ 94741 w 11499601"/>
              <a:gd name="connsiteY18" fmla="*/ 5957415 h 6250474"/>
              <a:gd name="connsiteX19" fmla="*/ 37859 w 11499601"/>
              <a:gd name="connsiteY19" fmla="*/ 5876060 h 6250474"/>
              <a:gd name="connsiteX20" fmla="*/ 28975 w 11499601"/>
              <a:gd name="connsiteY20" fmla="*/ 2606888 h 6250474"/>
              <a:gd name="connsiteX21" fmla="*/ 33539 w 11499601"/>
              <a:gd name="connsiteY21" fmla="*/ 59860 h 6250474"/>
              <a:gd name="connsiteX22" fmla="*/ 39830 w 11499601"/>
              <a:gd name="connsiteY22" fmla="*/ 42028 h 6250474"/>
              <a:gd name="connsiteX23" fmla="*/ 88659 w 11499601"/>
              <a:gd name="connsiteY23" fmla="*/ 37282 h 6250474"/>
              <a:gd name="connsiteX24" fmla="*/ 301554 w 11499601"/>
              <a:gd name="connsiteY24" fmla="*/ 37282 h 6250474"/>
              <a:gd name="connsiteX25" fmla="*/ 416464 w 11499601"/>
              <a:gd name="connsiteY25" fmla="*/ 30725 h 6250474"/>
              <a:gd name="connsiteX26" fmla="*/ 907723 w 11499601"/>
              <a:gd name="connsiteY26" fmla="*/ 24269 h 6250474"/>
              <a:gd name="connsiteX27" fmla="*/ 3989089 w 11499601"/>
              <a:gd name="connsiteY27" fmla="*/ 29653 h 6250474"/>
              <a:gd name="connsiteX28" fmla="*/ 9680053 w 11499601"/>
              <a:gd name="connsiteY28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552841 w 11499601"/>
              <a:gd name="connsiteY16" fmla="*/ 5965889 h 6250474"/>
              <a:gd name="connsiteX17" fmla="*/ 671167 w 11499601"/>
              <a:gd name="connsiteY17" fmla="*/ 5948382 h 6250474"/>
              <a:gd name="connsiteX18" fmla="*/ 94741 w 11499601"/>
              <a:gd name="connsiteY18" fmla="*/ 5957415 h 6250474"/>
              <a:gd name="connsiteX19" fmla="*/ 37859 w 11499601"/>
              <a:gd name="connsiteY19" fmla="*/ 5876060 h 6250474"/>
              <a:gd name="connsiteX20" fmla="*/ 28975 w 11499601"/>
              <a:gd name="connsiteY20" fmla="*/ 2606888 h 6250474"/>
              <a:gd name="connsiteX21" fmla="*/ 33539 w 11499601"/>
              <a:gd name="connsiteY21" fmla="*/ 59860 h 6250474"/>
              <a:gd name="connsiteX22" fmla="*/ 39830 w 11499601"/>
              <a:gd name="connsiteY22" fmla="*/ 42028 h 6250474"/>
              <a:gd name="connsiteX23" fmla="*/ 88659 w 11499601"/>
              <a:gd name="connsiteY23" fmla="*/ 37282 h 6250474"/>
              <a:gd name="connsiteX24" fmla="*/ 301554 w 11499601"/>
              <a:gd name="connsiteY24" fmla="*/ 37282 h 6250474"/>
              <a:gd name="connsiteX25" fmla="*/ 416464 w 11499601"/>
              <a:gd name="connsiteY25" fmla="*/ 30725 h 6250474"/>
              <a:gd name="connsiteX26" fmla="*/ 907723 w 11499601"/>
              <a:gd name="connsiteY26" fmla="*/ 24269 h 6250474"/>
              <a:gd name="connsiteX27" fmla="*/ 3989089 w 11499601"/>
              <a:gd name="connsiteY27" fmla="*/ 29653 h 6250474"/>
              <a:gd name="connsiteX28" fmla="*/ 9680053 w 11499601"/>
              <a:gd name="connsiteY28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16786 w 11499601"/>
              <a:gd name="connsiteY15" fmla="*/ 5901423 h 6250474"/>
              <a:gd name="connsiteX16" fmla="*/ 1552841 w 11499601"/>
              <a:gd name="connsiteY16" fmla="*/ 5965889 h 6250474"/>
              <a:gd name="connsiteX17" fmla="*/ 671167 w 11499601"/>
              <a:gd name="connsiteY17" fmla="*/ 5948382 h 6250474"/>
              <a:gd name="connsiteX18" fmla="*/ 94741 w 11499601"/>
              <a:gd name="connsiteY18" fmla="*/ 5957415 h 6250474"/>
              <a:gd name="connsiteX19" fmla="*/ 37859 w 11499601"/>
              <a:gd name="connsiteY19" fmla="*/ 5876060 h 6250474"/>
              <a:gd name="connsiteX20" fmla="*/ 28975 w 11499601"/>
              <a:gd name="connsiteY20" fmla="*/ 2606888 h 6250474"/>
              <a:gd name="connsiteX21" fmla="*/ 33539 w 11499601"/>
              <a:gd name="connsiteY21" fmla="*/ 59860 h 6250474"/>
              <a:gd name="connsiteX22" fmla="*/ 39830 w 11499601"/>
              <a:gd name="connsiteY22" fmla="*/ 42028 h 6250474"/>
              <a:gd name="connsiteX23" fmla="*/ 88659 w 11499601"/>
              <a:gd name="connsiteY23" fmla="*/ 37282 h 6250474"/>
              <a:gd name="connsiteX24" fmla="*/ 301554 w 11499601"/>
              <a:gd name="connsiteY24" fmla="*/ 37282 h 6250474"/>
              <a:gd name="connsiteX25" fmla="*/ 416464 w 11499601"/>
              <a:gd name="connsiteY25" fmla="*/ 30725 h 6250474"/>
              <a:gd name="connsiteX26" fmla="*/ 907723 w 11499601"/>
              <a:gd name="connsiteY26" fmla="*/ 24269 h 6250474"/>
              <a:gd name="connsiteX27" fmla="*/ 3989089 w 11499601"/>
              <a:gd name="connsiteY27" fmla="*/ 29653 h 6250474"/>
              <a:gd name="connsiteX28" fmla="*/ 9680053 w 11499601"/>
              <a:gd name="connsiteY28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1552841 w 11499601"/>
              <a:gd name="connsiteY16" fmla="*/ 5965889 h 6250474"/>
              <a:gd name="connsiteX17" fmla="*/ 671167 w 11499601"/>
              <a:gd name="connsiteY17" fmla="*/ 5948382 h 6250474"/>
              <a:gd name="connsiteX18" fmla="*/ 94741 w 11499601"/>
              <a:gd name="connsiteY18" fmla="*/ 5957415 h 6250474"/>
              <a:gd name="connsiteX19" fmla="*/ 37859 w 11499601"/>
              <a:gd name="connsiteY19" fmla="*/ 5876060 h 6250474"/>
              <a:gd name="connsiteX20" fmla="*/ 28975 w 11499601"/>
              <a:gd name="connsiteY20" fmla="*/ 2606888 h 6250474"/>
              <a:gd name="connsiteX21" fmla="*/ 33539 w 11499601"/>
              <a:gd name="connsiteY21" fmla="*/ 59860 h 6250474"/>
              <a:gd name="connsiteX22" fmla="*/ 39830 w 11499601"/>
              <a:gd name="connsiteY22" fmla="*/ 42028 h 6250474"/>
              <a:gd name="connsiteX23" fmla="*/ 88659 w 11499601"/>
              <a:gd name="connsiteY23" fmla="*/ 37282 h 6250474"/>
              <a:gd name="connsiteX24" fmla="*/ 301554 w 11499601"/>
              <a:gd name="connsiteY24" fmla="*/ 37282 h 6250474"/>
              <a:gd name="connsiteX25" fmla="*/ 416464 w 11499601"/>
              <a:gd name="connsiteY25" fmla="*/ 30725 h 6250474"/>
              <a:gd name="connsiteX26" fmla="*/ 907723 w 11499601"/>
              <a:gd name="connsiteY26" fmla="*/ 24269 h 6250474"/>
              <a:gd name="connsiteX27" fmla="*/ 3989089 w 11499601"/>
              <a:gd name="connsiteY27" fmla="*/ 29653 h 6250474"/>
              <a:gd name="connsiteX28" fmla="*/ 9680053 w 11499601"/>
              <a:gd name="connsiteY28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671167 w 11499601"/>
              <a:gd name="connsiteY16" fmla="*/ 5948382 h 6250474"/>
              <a:gd name="connsiteX17" fmla="*/ 94741 w 11499601"/>
              <a:gd name="connsiteY17" fmla="*/ 5957415 h 6250474"/>
              <a:gd name="connsiteX18" fmla="*/ 37859 w 11499601"/>
              <a:gd name="connsiteY18" fmla="*/ 5876060 h 6250474"/>
              <a:gd name="connsiteX19" fmla="*/ 28975 w 11499601"/>
              <a:gd name="connsiteY19" fmla="*/ 2606888 h 6250474"/>
              <a:gd name="connsiteX20" fmla="*/ 33539 w 11499601"/>
              <a:gd name="connsiteY20" fmla="*/ 59860 h 6250474"/>
              <a:gd name="connsiteX21" fmla="*/ 39830 w 11499601"/>
              <a:gd name="connsiteY21" fmla="*/ 42028 h 6250474"/>
              <a:gd name="connsiteX22" fmla="*/ 88659 w 11499601"/>
              <a:gd name="connsiteY22" fmla="*/ 37282 h 6250474"/>
              <a:gd name="connsiteX23" fmla="*/ 301554 w 11499601"/>
              <a:gd name="connsiteY23" fmla="*/ 37282 h 6250474"/>
              <a:gd name="connsiteX24" fmla="*/ 416464 w 11499601"/>
              <a:gd name="connsiteY24" fmla="*/ 30725 h 6250474"/>
              <a:gd name="connsiteX25" fmla="*/ 907723 w 11499601"/>
              <a:gd name="connsiteY25" fmla="*/ 24269 h 6250474"/>
              <a:gd name="connsiteX26" fmla="*/ 3989089 w 11499601"/>
              <a:gd name="connsiteY26" fmla="*/ 29653 h 6250474"/>
              <a:gd name="connsiteX27" fmla="*/ 9680053 w 11499601"/>
              <a:gd name="connsiteY27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666073 w 11499601"/>
              <a:gd name="connsiteY16" fmla="*/ 5958571 h 6250474"/>
              <a:gd name="connsiteX17" fmla="*/ 94741 w 11499601"/>
              <a:gd name="connsiteY17" fmla="*/ 5957415 h 6250474"/>
              <a:gd name="connsiteX18" fmla="*/ 37859 w 11499601"/>
              <a:gd name="connsiteY18" fmla="*/ 5876060 h 6250474"/>
              <a:gd name="connsiteX19" fmla="*/ 28975 w 11499601"/>
              <a:gd name="connsiteY19" fmla="*/ 2606888 h 6250474"/>
              <a:gd name="connsiteX20" fmla="*/ 33539 w 11499601"/>
              <a:gd name="connsiteY20" fmla="*/ 59860 h 6250474"/>
              <a:gd name="connsiteX21" fmla="*/ 39830 w 11499601"/>
              <a:gd name="connsiteY21" fmla="*/ 42028 h 6250474"/>
              <a:gd name="connsiteX22" fmla="*/ 88659 w 11499601"/>
              <a:gd name="connsiteY22" fmla="*/ 37282 h 6250474"/>
              <a:gd name="connsiteX23" fmla="*/ 301554 w 11499601"/>
              <a:gd name="connsiteY23" fmla="*/ 37282 h 6250474"/>
              <a:gd name="connsiteX24" fmla="*/ 416464 w 11499601"/>
              <a:gd name="connsiteY24" fmla="*/ 30725 h 6250474"/>
              <a:gd name="connsiteX25" fmla="*/ 907723 w 11499601"/>
              <a:gd name="connsiteY25" fmla="*/ 24269 h 6250474"/>
              <a:gd name="connsiteX26" fmla="*/ 3989089 w 11499601"/>
              <a:gd name="connsiteY26" fmla="*/ 29653 h 6250474"/>
              <a:gd name="connsiteX27" fmla="*/ 9680053 w 11499601"/>
              <a:gd name="connsiteY27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70715 w 11499601"/>
              <a:gd name="connsiteY13" fmla="*/ 6056161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666073 w 11499601"/>
              <a:gd name="connsiteY16" fmla="*/ 5958571 h 6250474"/>
              <a:gd name="connsiteX17" fmla="*/ 94741 w 11499601"/>
              <a:gd name="connsiteY17" fmla="*/ 5957415 h 6250474"/>
              <a:gd name="connsiteX18" fmla="*/ 37859 w 11499601"/>
              <a:gd name="connsiteY18" fmla="*/ 5876060 h 6250474"/>
              <a:gd name="connsiteX19" fmla="*/ 28975 w 11499601"/>
              <a:gd name="connsiteY19" fmla="*/ 2606888 h 6250474"/>
              <a:gd name="connsiteX20" fmla="*/ 33539 w 11499601"/>
              <a:gd name="connsiteY20" fmla="*/ 59860 h 6250474"/>
              <a:gd name="connsiteX21" fmla="*/ 39830 w 11499601"/>
              <a:gd name="connsiteY21" fmla="*/ 42028 h 6250474"/>
              <a:gd name="connsiteX22" fmla="*/ 88659 w 11499601"/>
              <a:gd name="connsiteY22" fmla="*/ 37282 h 6250474"/>
              <a:gd name="connsiteX23" fmla="*/ 301554 w 11499601"/>
              <a:gd name="connsiteY23" fmla="*/ 37282 h 6250474"/>
              <a:gd name="connsiteX24" fmla="*/ 416464 w 11499601"/>
              <a:gd name="connsiteY24" fmla="*/ 30725 h 6250474"/>
              <a:gd name="connsiteX25" fmla="*/ 907723 w 11499601"/>
              <a:gd name="connsiteY25" fmla="*/ 24269 h 6250474"/>
              <a:gd name="connsiteX26" fmla="*/ 3989089 w 11499601"/>
              <a:gd name="connsiteY26" fmla="*/ 29653 h 6250474"/>
              <a:gd name="connsiteX27" fmla="*/ 9680053 w 11499601"/>
              <a:gd name="connsiteY27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70715 w 11499601"/>
              <a:gd name="connsiteY13" fmla="*/ 6056161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666073 w 11499601"/>
              <a:gd name="connsiteY16" fmla="*/ 5958571 h 6250474"/>
              <a:gd name="connsiteX17" fmla="*/ 94741 w 11499601"/>
              <a:gd name="connsiteY17" fmla="*/ 5957415 h 6250474"/>
              <a:gd name="connsiteX18" fmla="*/ 37859 w 11499601"/>
              <a:gd name="connsiteY18" fmla="*/ 5876060 h 6250474"/>
              <a:gd name="connsiteX19" fmla="*/ 28975 w 11499601"/>
              <a:gd name="connsiteY19" fmla="*/ 2606888 h 6250474"/>
              <a:gd name="connsiteX20" fmla="*/ 33539 w 11499601"/>
              <a:gd name="connsiteY20" fmla="*/ 59860 h 6250474"/>
              <a:gd name="connsiteX21" fmla="*/ 39830 w 11499601"/>
              <a:gd name="connsiteY21" fmla="*/ 42028 h 6250474"/>
              <a:gd name="connsiteX22" fmla="*/ 88659 w 11499601"/>
              <a:gd name="connsiteY22" fmla="*/ 37282 h 6250474"/>
              <a:gd name="connsiteX23" fmla="*/ 301554 w 11499601"/>
              <a:gd name="connsiteY23" fmla="*/ 37282 h 6250474"/>
              <a:gd name="connsiteX24" fmla="*/ 416464 w 11499601"/>
              <a:gd name="connsiteY24" fmla="*/ 30725 h 6250474"/>
              <a:gd name="connsiteX25" fmla="*/ 907723 w 11499601"/>
              <a:gd name="connsiteY25" fmla="*/ 24269 h 6250474"/>
              <a:gd name="connsiteX26" fmla="*/ 3989089 w 11499601"/>
              <a:gd name="connsiteY26" fmla="*/ 29653 h 6250474"/>
              <a:gd name="connsiteX27" fmla="*/ 9680053 w 11499601"/>
              <a:gd name="connsiteY27" fmla="*/ 0 h 6250474"/>
              <a:gd name="connsiteX0" fmla="*/ 9680053 w 11499601"/>
              <a:gd name="connsiteY0" fmla="*/ 5500 h 6255974"/>
              <a:gd name="connsiteX1" fmla="*/ 11263634 w 11499601"/>
              <a:gd name="connsiteY1" fmla="*/ 16394 h 6255974"/>
              <a:gd name="connsiteX2" fmla="*/ 11499601 w 11499601"/>
              <a:gd name="connsiteY2" fmla="*/ 64794 h 6255974"/>
              <a:gd name="connsiteX3" fmla="*/ 11496115 w 11499601"/>
              <a:gd name="connsiteY3" fmla="*/ 338710 h 6255974"/>
              <a:gd name="connsiteX4" fmla="*/ 11496626 w 11499601"/>
              <a:gd name="connsiteY4" fmla="*/ 807372 h 6255974"/>
              <a:gd name="connsiteX5" fmla="*/ 11482477 w 11499601"/>
              <a:gd name="connsiteY5" fmla="*/ 1840079 h 6255974"/>
              <a:gd name="connsiteX6" fmla="*/ 11478714 w 11499601"/>
              <a:gd name="connsiteY6" fmla="*/ 3525714 h 6255974"/>
              <a:gd name="connsiteX7" fmla="*/ 11419375 w 11499601"/>
              <a:gd name="connsiteY7" fmla="*/ 5987933 h 6255974"/>
              <a:gd name="connsiteX8" fmla="*/ 5959453 w 11499601"/>
              <a:gd name="connsiteY8" fmla="*/ 5978886 h 6255974"/>
              <a:gd name="connsiteX9" fmla="*/ 4858766 w 11499601"/>
              <a:gd name="connsiteY9" fmla="*/ 6005062 h 6255974"/>
              <a:gd name="connsiteX10" fmla="*/ 3239306 w 11499601"/>
              <a:gd name="connsiteY10" fmla="*/ 5978241 h 6255974"/>
              <a:gd name="connsiteX11" fmla="*/ 3217554 w 11499601"/>
              <a:gd name="connsiteY11" fmla="*/ 6011412 h 6255974"/>
              <a:gd name="connsiteX12" fmla="*/ 3219866 w 11499601"/>
              <a:gd name="connsiteY12" fmla="*/ 6255974 h 6255974"/>
              <a:gd name="connsiteX13" fmla="*/ 2870715 w 11499601"/>
              <a:gd name="connsiteY13" fmla="*/ 6061661 h 6255974"/>
              <a:gd name="connsiteX14" fmla="*/ 2785655 w 11499601"/>
              <a:gd name="connsiteY14" fmla="*/ 5978241 h 6255974"/>
              <a:gd name="connsiteX15" fmla="*/ 2301504 w 11499601"/>
              <a:gd name="connsiteY15" fmla="*/ 5973147 h 6255974"/>
              <a:gd name="connsiteX16" fmla="*/ 666073 w 11499601"/>
              <a:gd name="connsiteY16" fmla="*/ 5964071 h 6255974"/>
              <a:gd name="connsiteX17" fmla="*/ 94741 w 11499601"/>
              <a:gd name="connsiteY17" fmla="*/ 5962915 h 6255974"/>
              <a:gd name="connsiteX18" fmla="*/ 37859 w 11499601"/>
              <a:gd name="connsiteY18" fmla="*/ 5881560 h 6255974"/>
              <a:gd name="connsiteX19" fmla="*/ 28975 w 11499601"/>
              <a:gd name="connsiteY19" fmla="*/ 2612388 h 6255974"/>
              <a:gd name="connsiteX20" fmla="*/ 33539 w 11499601"/>
              <a:gd name="connsiteY20" fmla="*/ 65360 h 6255974"/>
              <a:gd name="connsiteX21" fmla="*/ 39830 w 11499601"/>
              <a:gd name="connsiteY21" fmla="*/ 47528 h 6255974"/>
              <a:gd name="connsiteX22" fmla="*/ 88659 w 11499601"/>
              <a:gd name="connsiteY22" fmla="*/ 42782 h 6255974"/>
              <a:gd name="connsiteX23" fmla="*/ 301554 w 11499601"/>
              <a:gd name="connsiteY23" fmla="*/ 42782 h 6255974"/>
              <a:gd name="connsiteX24" fmla="*/ 416464 w 11499601"/>
              <a:gd name="connsiteY24" fmla="*/ 36225 h 6255974"/>
              <a:gd name="connsiteX25" fmla="*/ 907723 w 11499601"/>
              <a:gd name="connsiteY25" fmla="*/ 29769 h 6255974"/>
              <a:gd name="connsiteX26" fmla="*/ 3989089 w 11499601"/>
              <a:gd name="connsiteY26" fmla="*/ 35153 h 6255974"/>
              <a:gd name="connsiteX27" fmla="*/ 9680053 w 11499601"/>
              <a:gd name="connsiteY27" fmla="*/ 5500 h 62559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59294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70715 w 11499601"/>
              <a:gd name="connsiteY13" fmla="*/ 6056161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666073 w 11499601"/>
              <a:gd name="connsiteY16" fmla="*/ 5958571 h 6250474"/>
              <a:gd name="connsiteX17" fmla="*/ 94741 w 11499601"/>
              <a:gd name="connsiteY17" fmla="*/ 5957415 h 6250474"/>
              <a:gd name="connsiteX18" fmla="*/ 37859 w 11499601"/>
              <a:gd name="connsiteY18" fmla="*/ 5876060 h 6250474"/>
              <a:gd name="connsiteX19" fmla="*/ 28975 w 11499601"/>
              <a:gd name="connsiteY19" fmla="*/ 2606888 h 6250474"/>
              <a:gd name="connsiteX20" fmla="*/ 33539 w 11499601"/>
              <a:gd name="connsiteY20" fmla="*/ 59860 h 6250474"/>
              <a:gd name="connsiteX21" fmla="*/ 39830 w 11499601"/>
              <a:gd name="connsiteY21" fmla="*/ 42028 h 6250474"/>
              <a:gd name="connsiteX22" fmla="*/ 88659 w 11499601"/>
              <a:gd name="connsiteY22" fmla="*/ 37282 h 6250474"/>
              <a:gd name="connsiteX23" fmla="*/ 301554 w 11499601"/>
              <a:gd name="connsiteY23" fmla="*/ 37282 h 6250474"/>
              <a:gd name="connsiteX24" fmla="*/ 416464 w 11499601"/>
              <a:gd name="connsiteY24" fmla="*/ 30725 h 6250474"/>
              <a:gd name="connsiteX25" fmla="*/ 907723 w 11499601"/>
              <a:gd name="connsiteY25" fmla="*/ 24269 h 6250474"/>
              <a:gd name="connsiteX26" fmla="*/ 3989089 w 11499601"/>
              <a:gd name="connsiteY26" fmla="*/ 29653 h 6250474"/>
              <a:gd name="connsiteX27" fmla="*/ 9680053 w 11499601"/>
              <a:gd name="connsiteY27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39374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70715 w 11499601"/>
              <a:gd name="connsiteY13" fmla="*/ 6056161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666073 w 11499601"/>
              <a:gd name="connsiteY16" fmla="*/ 5958571 h 6250474"/>
              <a:gd name="connsiteX17" fmla="*/ 94741 w 11499601"/>
              <a:gd name="connsiteY17" fmla="*/ 5957415 h 6250474"/>
              <a:gd name="connsiteX18" fmla="*/ 37859 w 11499601"/>
              <a:gd name="connsiteY18" fmla="*/ 5876060 h 6250474"/>
              <a:gd name="connsiteX19" fmla="*/ 28975 w 11499601"/>
              <a:gd name="connsiteY19" fmla="*/ 2606888 h 6250474"/>
              <a:gd name="connsiteX20" fmla="*/ 33539 w 11499601"/>
              <a:gd name="connsiteY20" fmla="*/ 59860 h 6250474"/>
              <a:gd name="connsiteX21" fmla="*/ 39830 w 11499601"/>
              <a:gd name="connsiteY21" fmla="*/ 42028 h 6250474"/>
              <a:gd name="connsiteX22" fmla="*/ 88659 w 11499601"/>
              <a:gd name="connsiteY22" fmla="*/ 37282 h 6250474"/>
              <a:gd name="connsiteX23" fmla="*/ 301554 w 11499601"/>
              <a:gd name="connsiteY23" fmla="*/ 37282 h 6250474"/>
              <a:gd name="connsiteX24" fmla="*/ 416464 w 11499601"/>
              <a:gd name="connsiteY24" fmla="*/ 30725 h 6250474"/>
              <a:gd name="connsiteX25" fmla="*/ 907723 w 11499601"/>
              <a:gd name="connsiteY25" fmla="*/ 24269 h 6250474"/>
              <a:gd name="connsiteX26" fmla="*/ 3989089 w 11499601"/>
              <a:gd name="connsiteY26" fmla="*/ 29653 h 6250474"/>
              <a:gd name="connsiteX27" fmla="*/ 9680053 w 11499601"/>
              <a:gd name="connsiteY27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39374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70715 w 11499601"/>
              <a:gd name="connsiteY13" fmla="*/ 6056161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666073 w 11499601"/>
              <a:gd name="connsiteY16" fmla="*/ 5958571 h 6250474"/>
              <a:gd name="connsiteX17" fmla="*/ 94741 w 11499601"/>
              <a:gd name="connsiteY17" fmla="*/ 5957415 h 6250474"/>
              <a:gd name="connsiteX18" fmla="*/ 37859 w 11499601"/>
              <a:gd name="connsiteY18" fmla="*/ 5876060 h 6250474"/>
              <a:gd name="connsiteX19" fmla="*/ 28975 w 11499601"/>
              <a:gd name="connsiteY19" fmla="*/ 2606888 h 6250474"/>
              <a:gd name="connsiteX20" fmla="*/ 33539 w 11499601"/>
              <a:gd name="connsiteY20" fmla="*/ 59860 h 6250474"/>
              <a:gd name="connsiteX21" fmla="*/ 39830 w 11499601"/>
              <a:gd name="connsiteY21" fmla="*/ 42028 h 6250474"/>
              <a:gd name="connsiteX22" fmla="*/ 88659 w 11499601"/>
              <a:gd name="connsiteY22" fmla="*/ 37282 h 6250474"/>
              <a:gd name="connsiteX23" fmla="*/ 301554 w 11499601"/>
              <a:gd name="connsiteY23" fmla="*/ 37282 h 6250474"/>
              <a:gd name="connsiteX24" fmla="*/ 416464 w 11499601"/>
              <a:gd name="connsiteY24" fmla="*/ 30725 h 6250474"/>
              <a:gd name="connsiteX25" fmla="*/ 907723 w 11499601"/>
              <a:gd name="connsiteY25" fmla="*/ 24269 h 6250474"/>
              <a:gd name="connsiteX26" fmla="*/ 3989089 w 11499601"/>
              <a:gd name="connsiteY26" fmla="*/ 29653 h 6250474"/>
              <a:gd name="connsiteX27" fmla="*/ 9680053 w 11499601"/>
              <a:gd name="connsiteY27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39374 h 6250474"/>
              <a:gd name="connsiteX3" fmla="*/ 11491172 w 11499601"/>
              <a:gd name="connsiteY3" fmla="*/ 31329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70715 w 11499601"/>
              <a:gd name="connsiteY13" fmla="*/ 6056161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666073 w 11499601"/>
              <a:gd name="connsiteY16" fmla="*/ 5958571 h 6250474"/>
              <a:gd name="connsiteX17" fmla="*/ 94741 w 11499601"/>
              <a:gd name="connsiteY17" fmla="*/ 5957415 h 6250474"/>
              <a:gd name="connsiteX18" fmla="*/ 37859 w 11499601"/>
              <a:gd name="connsiteY18" fmla="*/ 5876060 h 6250474"/>
              <a:gd name="connsiteX19" fmla="*/ 28975 w 11499601"/>
              <a:gd name="connsiteY19" fmla="*/ 2606888 h 6250474"/>
              <a:gd name="connsiteX20" fmla="*/ 33539 w 11499601"/>
              <a:gd name="connsiteY20" fmla="*/ 59860 h 6250474"/>
              <a:gd name="connsiteX21" fmla="*/ 39830 w 11499601"/>
              <a:gd name="connsiteY21" fmla="*/ 42028 h 6250474"/>
              <a:gd name="connsiteX22" fmla="*/ 88659 w 11499601"/>
              <a:gd name="connsiteY22" fmla="*/ 37282 h 6250474"/>
              <a:gd name="connsiteX23" fmla="*/ 301554 w 11499601"/>
              <a:gd name="connsiteY23" fmla="*/ 37282 h 6250474"/>
              <a:gd name="connsiteX24" fmla="*/ 416464 w 11499601"/>
              <a:gd name="connsiteY24" fmla="*/ 30725 h 6250474"/>
              <a:gd name="connsiteX25" fmla="*/ 907723 w 11499601"/>
              <a:gd name="connsiteY25" fmla="*/ 24269 h 6250474"/>
              <a:gd name="connsiteX26" fmla="*/ 3989089 w 11499601"/>
              <a:gd name="connsiteY26" fmla="*/ 29653 h 6250474"/>
              <a:gd name="connsiteX27" fmla="*/ 9680053 w 11499601"/>
              <a:gd name="connsiteY27" fmla="*/ 0 h 6250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1499601" h="6250474">
                <a:moveTo>
                  <a:pt x="9680053" y="0"/>
                </a:moveTo>
                <a:lnTo>
                  <a:pt x="11263634" y="10894"/>
                </a:lnTo>
                <a:cubicBezTo>
                  <a:pt x="11382518" y="17609"/>
                  <a:pt x="11483635" y="5293"/>
                  <a:pt x="11499601" y="39374"/>
                </a:cubicBezTo>
                <a:lnTo>
                  <a:pt x="11491172" y="313290"/>
                </a:lnTo>
                <a:cubicBezTo>
                  <a:pt x="11491342" y="469511"/>
                  <a:pt x="11496456" y="645651"/>
                  <a:pt x="11496626" y="801872"/>
                </a:cubicBezTo>
                <a:cubicBezTo>
                  <a:pt x="11485119" y="918570"/>
                  <a:pt x="11483798" y="1773917"/>
                  <a:pt x="11482477" y="1834579"/>
                </a:cubicBezTo>
                <a:cubicBezTo>
                  <a:pt x="11462397" y="2645173"/>
                  <a:pt x="11489491" y="2970847"/>
                  <a:pt x="11478714" y="3520214"/>
                </a:cubicBezTo>
                <a:cubicBezTo>
                  <a:pt x="11462615" y="5654060"/>
                  <a:pt x="11560172" y="6010354"/>
                  <a:pt x="11419375" y="5982433"/>
                </a:cubicBezTo>
                <a:cubicBezTo>
                  <a:pt x="9251879" y="6044921"/>
                  <a:pt x="7569480" y="6004728"/>
                  <a:pt x="5959453" y="5973386"/>
                </a:cubicBezTo>
                <a:lnTo>
                  <a:pt x="4858766" y="5999562"/>
                </a:lnTo>
                <a:lnTo>
                  <a:pt x="3239306" y="5972741"/>
                </a:lnTo>
                <a:lnTo>
                  <a:pt x="3217554" y="6005912"/>
                </a:lnTo>
                <a:cubicBezTo>
                  <a:pt x="3195952" y="6047442"/>
                  <a:pt x="3201415" y="6144511"/>
                  <a:pt x="3219866" y="6250474"/>
                </a:cubicBezTo>
                <a:cubicBezTo>
                  <a:pt x="3113618" y="6201492"/>
                  <a:pt x="2980145" y="6145854"/>
                  <a:pt x="2870715" y="6056161"/>
                </a:cubicBezTo>
                <a:lnTo>
                  <a:pt x="2785655" y="5972741"/>
                </a:lnTo>
                <a:lnTo>
                  <a:pt x="2301504" y="5967647"/>
                </a:lnTo>
                <a:lnTo>
                  <a:pt x="666073" y="5958571"/>
                </a:lnTo>
                <a:cubicBezTo>
                  <a:pt x="416338" y="5959078"/>
                  <a:pt x="199443" y="5971167"/>
                  <a:pt x="94741" y="5957415"/>
                </a:cubicBezTo>
                <a:cubicBezTo>
                  <a:pt x="-9961" y="5943663"/>
                  <a:pt x="43390" y="5957506"/>
                  <a:pt x="37859" y="5876060"/>
                </a:cubicBezTo>
                <a:cubicBezTo>
                  <a:pt x="13485" y="5737802"/>
                  <a:pt x="42281" y="4414258"/>
                  <a:pt x="28975" y="2606888"/>
                </a:cubicBezTo>
                <a:cubicBezTo>
                  <a:pt x="-19249" y="1512253"/>
                  <a:pt x="110" y="488851"/>
                  <a:pt x="33539" y="59860"/>
                </a:cubicBezTo>
                <a:cubicBezTo>
                  <a:pt x="34137" y="52184"/>
                  <a:pt x="36271" y="46366"/>
                  <a:pt x="39830" y="42028"/>
                </a:cubicBezTo>
                <a:lnTo>
                  <a:pt x="88659" y="37282"/>
                </a:lnTo>
                <a:lnTo>
                  <a:pt x="301554" y="37282"/>
                </a:lnTo>
                <a:lnTo>
                  <a:pt x="416464" y="30725"/>
                </a:lnTo>
                <a:lnTo>
                  <a:pt x="907723" y="24269"/>
                </a:lnTo>
                <a:lnTo>
                  <a:pt x="3989089" y="29653"/>
                </a:lnTo>
                <a:lnTo>
                  <a:pt x="9680053" y="0"/>
                </a:lnTo>
                <a:close/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336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4" r:id="rId1"/>
    <p:sldLayoutId id="2147483771" r:id="rId2"/>
    <p:sldLayoutId id="2147483770" r:id="rId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800" b="1" kern="1200" spc="1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buSzPct val="73000"/>
        <a:buFontTx/>
        <a:buNone/>
        <a:defRPr sz="3200" b="1" kern="1200" spc="50" baseline="0">
          <a:solidFill>
            <a:schemeClr val="tx1"/>
          </a:solidFill>
          <a:latin typeface="+mn-lt"/>
          <a:ea typeface="+mn-ea"/>
          <a:cs typeface="+mn-cs"/>
        </a:defRPr>
      </a:lvl1pPr>
      <a:lvl2pPr marL="228600" indent="-182880" algn="l" defTabSz="914400" rtl="0" eaLnBrk="1" latinLnBrk="0" hangingPunct="1">
        <a:lnSpc>
          <a:spcPct val="100000"/>
        </a:lnSpc>
        <a:spcBef>
          <a:spcPts val="500"/>
        </a:spcBef>
        <a:buSzPct val="70000"/>
        <a:buFont typeface="Arial" panose="020B0604020202020204" pitchFamily="34" charset="0"/>
        <a:buChar char="•"/>
        <a:defRPr sz="2800" b="1" kern="1200" spc="50" baseline="0">
          <a:solidFill>
            <a:schemeClr val="tx1"/>
          </a:solidFill>
          <a:latin typeface="+mn-lt"/>
          <a:ea typeface="+mn-ea"/>
          <a:cs typeface="+mn-cs"/>
        </a:defRPr>
      </a:lvl2pPr>
      <a:lvl3pPr marL="274320" indent="0" algn="l" defTabSz="914400" rtl="0" eaLnBrk="1" latinLnBrk="0" hangingPunct="1">
        <a:lnSpc>
          <a:spcPct val="100000"/>
        </a:lnSpc>
        <a:spcBef>
          <a:spcPts val="500"/>
        </a:spcBef>
        <a:buSzPct val="73000"/>
        <a:buFontTx/>
        <a:buNone/>
        <a:defRPr sz="2400" b="1" kern="1200" spc="50" baseline="0">
          <a:solidFill>
            <a:schemeClr val="tx1"/>
          </a:solidFill>
          <a:latin typeface="+mn-lt"/>
          <a:ea typeface="+mn-ea"/>
          <a:cs typeface="+mn-cs"/>
        </a:defRPr>
      </a:lvl3pPr>
      <a:lvl4pPr marL="548640" indent="-182880" algn="l" defTabSz="914400" rtl="0" eaLnBrk="1" latinLnBrk="0" hangingPunct="1">
        <a:lnSpc>
          <a:spcPct val="100000"/>
        </a:lnSpc>
        <a:spcBef>
          <a:spcPts val="500"/>
        </a:spcBef>
        <a:buSzPct val="73000"/>
        <a:buFont typeface="Arial" panose="020B0604020202020204" pitchFamily="34" charset="0"/>
        <a:buChar char="•"/>
        <a:defRPr sz="2000" b="1" kern="1200" spc="50" baseline="0">
          <a:solidFill>
            <a:schemeClr val="tx1"/>
          </a:solidFill>
          <a:latin typeface="+mn-lt"/>
          <a:ea typeface="+mn-ea"/>
          <a:cs typeface="+mn-cs"/>
        </a:defRPr>
      </a:lvl4pPr>
      <a:lvl5pPr marL="548640" indent="0" algn="l" defTabSz="914400" rtl="0" eaLnBrk="1" latinLnBrk="0" hangingPunct="1">
        <a:lnSpc>
          <a:spcPct val="100000"/>
        </a:lnSpc>
        <a:spcBef>
          <a:spcPts val="500"/>
        </a:spcBef>
        <a:buSzPct val="73000"/>
        <a:buFontTx/>
        <a:buNone/>
        <a:defRPr sz="2000" b="1" kern="1200" spc="5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2" name="Rectangle 191">
            <a:extLst>
              <a:ext uri="{FF2B5EF4-FFF2-40B4-BE49-F238E27FC236}">
                <a16:creationId xmlns:a16="http://schemas.microsoft.com/office/drawing/2014/main" id="{7FB5426F-482B-4074-A203-9F2C2BEB0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Freeform: Shape 192">
            <a:extLst>
              <a:ext uri="{FF2B5EF4-FFF2-40B4-BE49-F238E27FC236}">
                <a16:creationId xmlns:a16="http://schemas.microsoft.com/office/drawing/2014/main" id="{F778232E-C75B-4B3C-9201-81C0775715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40086" y="335066"/>
            <a:ext cx="7441203" cy="6013686"/>
          </a:xfrm>
          <a:custGeom>
            <a:avLst/>
            <a:gdLst>
              <a:gd name="connsiteX0" fmla="*/ 7142118 w 7680682"/>
              <a:gd name="connsiteY0" fmla="*/ 6405352 h 6405386"/>
              <a:gd name="connsiteX1" fmla="*/ 6552830 w 7680682"/>
              <a:gd name="connsiteY1" fmla="*/ 6396252 h 6405386"/>
              <a:gd name="connsiteX2" fmla="*/ 987782 w 7680682"/>
              <a:gd name="connsiteY2" fmla="*/ 6365722 h 6405386"/>
              <a:gd name="connsiteX3" fmla="*/ 0 w 7680682"/>
              <a:gd name="connsiteY3" fmla="*/ 6336938 h 6405386"/>
              <a:gd name="connsiteX4" fmla="*/ 0 w 7680682"/>
              <a:gd name="connsiteY4" fmla="*/ 32372 h 6405386"/>
              <a:gd name="connsiteX5" fmla="*/ 157934 w 7680682"/>
              <a:gd name="connsiteY5" fmla="*/ 32797 h 6405386"/>
              <a:gd name="connsiteX6" fmla="*/ 6431319 w 7680682"/>
              <a:gd name="connsiteY6" fmla="*/ 0 h 6405386"/>
              <a:gd name="connsiteX7" fmla="*/ 7631470 w 7680682"/>
              <a:gd name="connsiteY7" fmla="*/ 30531 h 6405386"/>
              <a:gd name="connsiteX8" fmla="*/ 7560032 w 7680682"/>
              <a:gd name="connsiteY8" fmla="*/ 6274128 h 6405386"/>
              <a:gd name="connsiteX9" fmla="*/ 7394324 w 7680682"/>
              <a:gd name="connsiteY9" fmla="*/ 6402154 h 6405386"/>
              <a:gd name="connsiteX10" fmla="*/ 7142118 w 7680682"/>
              <a:gd name="connsiteY10" fmla="*/ 6405352 h 64053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680682" h="6405386">
                <a:moveTo>
                  <a:pt x="7142118" y="6405352"/>
                </a:moveTo>
                <a:cubicBezTo>
                  <a:pt x="6967357" y="6404963"/>
                  <a:pt x="6748379" y="6401325"/>
                  <a:pt x="6552830" y="6396252"/>
                </a:cubicBezTo>
                <a:lnTo>
                  <a:pt x="987782" y="6365722"/>
                </a:lnTo>
                <a:lnTo>
                  <a:pt x="0" y="6336938"/>
                </a:lnTo>
                <a:lnTo>
                  <a:pt x="0" y="32372"/>
                </a:lnTo>
                <a:lnTo>
                  <a:pt x="157934" y="32797"/>
                </a:lnTo>
                <a:cubicBezTo>
                  <a:pt x="2047215" y="35779"/>
                  <a:pt x="4666218" y="0"/>
                  <a:pt x="6431319" y="0"/>
                </a:cubicBezTo>
                <a:cubicBezTo>
                  <a:pt x="6931382" y="30531"/>
                  <a:pt x="7288570" y="-1"/>
                  <a:pt x="7631470" y="30531"/>
                </a:cubicBezTo>
                <a:cubicBezTo>
                  <a:pt x="7736245" y="2096465"/>
                  <a:pt x="7655283" y="4971471"/>
                  <a:pt x="7560032" y="6274128"/>
                </a:cubicBezTo>
                <a:cubicBezTo>
                  <a:pt x="7551842" y="6434165"/>
                  <a:pt x="7558630" y="6381800"/>
                  <a:pt x="7394324" y="6402154"/>
                </a:cubicBezTo>
                <a:cubicBezTo>
                  <a:pt x="7335914" y="6404650"/>
                  <a:pt x="7246975" y="6405586"/>
                  <a:pt x="7142118" y="6405352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4" name="Freeform: Shape 193">
            <a:extLst>
              <a:ext uri="{FF2B5EF4-FFF2-40B4-BE49-F238E27FC236}">
                <a16:creationId xmlns:a16="http://schemas.microsoft.com/office/drawing/2014/main" id="{A7F160B5-A1CE-4576-8323-263FB7D1B3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79246" y="762711"/>
            <a:ext cx="4297875" cy="4329484"/>
          </a:xfrm>
          <a:custGeom>
            <a:avLst/>
            <a:gdLst>
              <a:gd name="connsiteX0" fmla="*/ 3063362 w 5358686"/>
              <a:gd name="connsiteY0" fmla="*/ 3429562 h 3905917"/>
              <a:gd name="connsiteX1" fmla="*/ 4752173 w 5358686"/>
              <a:gd name="connsiteY1" fmla="*/ 3086315 h 3905917"/>
              <a:gd name="connsiteX2" fmla="*/ 5358470 w 5358686"/>
              <a:gd name="connsiteY2" fmla="*/ 1525101 h 3905917"/>
              <a:gd name="connsiteX3" fmla="*/ 4960932 w 5358686"/>
              <a:gd name="connsiteY3" fmla="*/ 466701 h 3905917"/>
              <a:gd name="connsiteX4" fmla="*/ 932230 w 5358686"/>
              <a:gd name="connsiteY4" fmla="*/ 19557 h 3905917"/>
              <a:gd name="connsiteX5" fmla="*/ 62745 w 5358686"/>
              <a:gd name="connsiteY5" fmla="*/ 783491 h 3905917"/>
              <a:gd name="connsiteX6" fmla="*/ 230579 w 5358686"/>
              <a:gd name="connsiteY6" fmla="*/ 2939564 h 3905917"/>
              <a:gd name="connsiteX7" fmla="*/ 2493030 w 5358686"/>
              <a:gd name="connsiteY7" fmla="*/ 3459876 h 3905917"/>
              <a:gd name="connsiteX8" fmla="*/ 2539191 w 5358686"/>
              <a:gd name="connsiteY8" fmla="*/ 3905918 h 3905917"/>
              <a:gd name="connsiteX9" fmla="*/ 3063362 w 5358686"/>
              <a:gd name="connsiteY9" fmla="*/ 3429562 h 3905917"/>
              <a:gd name="connsiteX0" fmla="*/ 3495230 w 5358668"/>
              <a:gd name="connsiteY0" fmla="*/ 3367114 h 3905918"/>
              <a:gd name="connsiteX1" fmla="*/ 4752173 w 5358668"/>
              <a:gd name="connsiteY1" fmla="*/ 3086315 h 3905918"/>
              <a:gd name="connsiteX2" fmla="*/ 5358470 w 5358668"/>
              <a:gd name="connsiteY2" fmla="*/ 1525101 h 3905918"/>
              <a:gd name="connsiteX3" fmla="*/ 4960932 w 5358668"/>
              <a:gd name="connsiteY3" fmla="*/ 466701 h 3905918"/>
              <a:gd name="connsiteX4" fmla="*/ 932230 w 5358668"/>
              <a:gd name="connsiteY4" fmla="*/ 19557 h 3905918"/>
              <a:gd name="connsiteX5" fmla="*/ 62745 w 5358668"/>
              <a:gd name="connsiteY5" fmla="*/ 783491 h 3905918"/>
              <a:gd name="connsiteX6" fmla="*/ 230579 w 5358668"/>
              <a:gd name="connsiteY6" fmla="*/ 2939564 h 3905918"/>
              <a:gd name="connsiteX7" fmla="*/ 2493030 w 5358668"/>
              <a:gd name="connsiteY7" fmla="*/ 3459876 h 3905918"/>
              <a:gd name="connsiteX8" fmla="*/ 2539191 w 5358668"/>
              <a:gd name="connsiteY8" fmla="*/ 3905918 h 3905918"/>
              <a:gd name="connsiteX9" fmla="*/ 3495230 w 5358668"/>
              <a:gd name="connsiteY9" fmla="*/ 3367114 h 3905918"/>
              <a:gd name="connsiteX0" fmla="*/ 3573176 w 5436614"/>
              <a:gd name="connsiteY0" fmla="*/ 3367114 h 3905918"/>
              <a:gd name="connsiteX1" fmla="*/ 4830119 w 5436614"/>
              <a:gd name="connsiteY1" fmla="*/ 3086315 h 3905918"/>
              <a:gd name="connsiteX2" fmla="*/ 5436416 w 5436614"/>
              <a:gd name="connsiteY2" fmla="*/ 1525101 h 3905918"/>
              <a:gd name="connsiteX3" fmla="*/ 5038878 w 5436614"/>
              <a:gd name="connsiteY3" fmla="*/ 466701 h 3905918"/>
              <a:gd name="connsiteX4" fmla="*/ 1010176 w 5436614"/>
              <a:gd name="connsiteY4" fmla="*/ 19557 h 3905918"/>
              <a:gd name="connsiteX5" fmla="*/ 140691 w 5436614"/>
              <a:gd name="connsiteY5" fmla="*/ 783491 h 3905918"/>
              <a:gd name="connsiteX6" fmla="*/ 308525 w 5436614"/>
              <a:gd name="connsiteY6" fmla="*/ 2939564 h 3905918"/>
              <a:gd name="connsiteX7" fmla="*/ 3039861 w 5436614"/>
              <a:gd name="connsiteY7" fmla="*/ 3409918 h 3905918"/>
              <a:gd name="connsiteX8" fmla="*/ 2617137 w 5436614"/>
              <a:gd name="connsiteY8" fmla="*/ 3905918 h 3905918"/>
              <a:gd name="connsiteX9" fmla="*/ 3573176 w 5436614"/>
              <a:gd name="connsiteY9" fmla="*/ 3367114 h 3905918"/>
              <a:gd name="connsiteX0" fmla="*/ 3573176 w 5436614"/>
              <a:gd name="connsiteY0" fmla="*/ 3367114 h 3843470"/>
              <a:gd name="connsiteX1" fmla="*/ 4830119 w 5436614"/>
              <a:gd name="connsiteY1" fmla="*/ 3086315 h 3843470"/>
              <a:gd name="connsiteX2" fmla="*/ 5436416 w 5436614"/>
              <a:gd name="connsiteY2" fmla="*/ 1525101 h 3843470"/>
              <a:gd name="connsiteX3" fmla="*/ 5038878 w 5436614"/>
              <a:gd name="connsiteY3" fmla="*/ 466701 h 3843470"/>
              <a:gd name="connsiteX4" fmla="*/ 1010176 w 5436614"/>
              <a:gd name="connsiteY4" fmla="*/ 19557 h 3843470"/>
              <a:gd name="connsiteX5" fmla="*/ 140691 w 5436614"/>
              <a:gd name="connsiteY5" fmla="*/ 783491 h 3843470"/>
              <a:gd name="connsiteX6" fmla="*/ 308525 w 5436614"/>
              <a:gd name="connsiteY6" fmla="*/ 2939564 h 3843470"/>
              <a:gd name="connsiteX7" fmla="*/ 3039861 w 5436614"/>
              <a:gd name="connsiteY7" fmla="*/ 3409918 h 3843470"/>
              <a:gd name="connsiteX8" fmla="*/ 3123040 w 5436614"/>
              <a:gd name="connsiteY8" fmla="*/ 3843470 h 3843470"/>
              <a:gd name="connsiteX9" fmla="*/ 3573176 w 5436614"/>
              <a:gd name="connsiteY9" fmla="*/ 3367114 h 3843470"/>
              <a:gd name="connsiteX0" fmla="*/ 3733585 w 5436599"/>
              <a:gd name="connsiteY0" fmla="*/ 3417073 h 3843470"/>
              <a:gd name="connsiteX1" fmla="*/ 4830119 w 5436599"/>
              <a:gd name="connsiteY1" fmla="*/ 3086315 h 3843470"/>
              <a:gd name="connsiteX2" fmla="*/ 5436416 w 5436599"/>
              <a:gd name="connsiteY2" fmla="*/ 1525101 h 3843470"/>
              <a:gd name="connsiteX3" fmla="*/ 5038878 w 5436599"/>
              <a:gd name="connsiteY3" fmla="*/ 466701 h 3843470"/>
              <a:gd name="connsiteX4" fmla="*/ 1010176 w 5436599"/>
              <a:gd name="connsiteY4" fmla="*/ 19557 h 3843470"/>
              <a:gd name="connsiteX5" fmla="*/ 140691 w 5436599"/>
              <a:gd name="connsiteY5" fmla="*/ 783491 h 3843470"/>
              <a:gd name="connsiteX6" fmla="*/ 308525 w 5436599"/>
              <a:gd name="connsiteY6" fmla="*/ 2939564 h 3843470"/>
              <a:gd name="connsiteX7" fmla="*/ 3039861 w 5436599"/>
              <a:gd name="connsiteY7" fmla="*/ 3409918 h 3843470"/>
              <a:gd name="connsiteX8" fmla="*/ 3123040 w 5436599"/>
              <a:gd name="connsiteY8" fmla="*/ 3843470 h 3843470"/>
              <a:gd name="connsiteX9" fmla="*/ 3733585 w 5436599"/>
              <a:gd name="connsiteY9" fmla="*/ 3417073 h 3843470"/>
              <a:gd name="connsiteX0" fmla="*/ 3745572 w 5448586"/>
              <a:gd name="connsiteY0" fmla="*/ 3417073 h 3843470"/>
              <a:gd name="connsiteX1" fmla="*/ 4842106 w 5448586"/>
              <a:gd name="connsiteY1" fmla="*/ 3086315 h 3843470"/>
              <a:gd name="connsiteX2" fmla="*/ 5448403 w 5448586"/>
              <a:gd name="connsiteY2" fmla="*/ 1525101 h 3843470"/>
              <a:gd name="connsiteX3" fmla="*/ 5050865 w 5448586"/>
              <a:gd name="connsiteY3" fmla="*/ 466701 h 3843470"/>
              <a:gd name="connsiteX4" fmla="*/ 1022163 w 5448586"/>
              <a:gd name="connsiteY4" fmla="*/ 19557 h 3843470"/>
              <a:gd name="connsiteX5" fmla="*/ 152678 w 5448586"/>
              <a:gd name="connsiteY5" fmla="*/ 783491 h 3843470"/>
              <a:gd name="connsiteX6" fmla="*/ 320512 w 5448586"/>
              <a:gd name="connsiteY6" fmla="*/ 2939564 h 3843470"/>
              <a:gd name="connsiteX7" fmla="*/ 3236934 w 5448586"/>
              <a:gd name="connsiteY7" fmla="*/ 3422408 h 3843470"/>
              <a:gd name="connsiteX8" fmla="*/ 3135027 w 5448586"/>
              <a:gd name="connsiteY8" fmla="*/ 3843470 h 3843470"/>
              <a:gd name="connsiteX9" fmla="*/ 3745572 w 5448586"/>
              <a:gd name="connsiteY9" fmla="*/ 3417073 h 3843470"/>
              <a:gd name="connsiteX0" fmla="*/ 3745572 w 5448586"/>
              <a:gd name="connsiteY0" fmla="*/ 3417073 h 3793511"/>
              <a:gd name="connsiteX1" fmla="*/ 4842106 w 5448586"/>
              <a:gd name="connsiteY1" fmla="*/ 3086315 h 3793511"/>
              <a:gd name="connsiteX2" fmla="*/ 5448403 w 5448586"/>
              <a:gd name="connsiteY2" fmla="*/ 1525101 h 3793511"/>
              <a:gd name="connsiteX3" fmla="*/ 5050865 w 5448586"/>
              <a:gd name="connsiteY3" fmla="*/ 466701 h 3793511"/>
              <a:gd name="connsiteX4" fmla="*/ 1022163 w 5448586"/>
              <a:gd name="connsiteY4" fmla="*/ 19557 h 3793511"/>
              <a:gd name="connsiteX5" fmla="*/ 152678 w 5448586"/>
              <a:gd name="connsiteY5" fmla="*/ 783491 h 3793511"/>
              <a:gd name="connsiteX6" fmla="*/ 320512 w 5448586"/>
              <a:gd name="connsiteY6" fmla="*/ 2939564 h 3793511"/>
              <a:gd name="connsiteX7" fmla="*/ 3236934 w 5448586"/>
              <a:gd name="connsiteY7" fmla="*/ 3422408 h 3793511"/>
              <a:gd name="connsiteX8" fmla="*/ 3233739 w 5448586"/>
              <a:gd name="connsiteY8" fmla="*/ 3793511 h 3793511"/>
              <a:gd name="connsiteX9" fmla="*/ 3745572 w 5448586"/>
              <a:gd name="connsiteY9" fmla="*/ 3417073 h 3793511"/>
              <a:gd name="connsiteX0" fmla="*/ 3745572 w 5452948"/>
              <a:gd name="connsiteY0" fmla="*/ 3417073 h 3793511"/>
              <a:gd name="connsiteX1" fmla="*/ 4928480 w 5452948"/>
              <a:gd name="connsiteY1" fmla="*/ 3061336 h 3793511"/>
              <a:gd name="connsiteX2" fmla="*/ 5448403 w 5452948"/>
              <a:gd name="connsiteY2" fmla="*/ 1525101 h 3793511"/>
              <a:gd name="connsiteX3" fmla="*/ 5050865 w 5452948"/>
              <a:gd name="connsiteY3" fmla="*/ 466701 h 3793511"/>
              <a:gd name="connsiteX4" fmla="*/ 1022163 w 5452948"/>
              <a:gd name="connsiteY4" fmla="*/ 19557 h 3793511"/>
              <a:gd name="connsiteX5" fmla="*/ 152678 w 5452948"/>
              <a:gd name="connsiteY5" fmla="*/ 783491 h 3793511"/>
              <a:gd name="connsiteX6" fmla="*/ 320512 w 5452948"/>
              <a:gd name="connsiteY6" fmla="*/ 2939564 h 3793511"/>
              <a:gd name="connsiteX7" fmla="*/ 3236934 w 5452948"/>
              <a:gd name="connsiteY7" fmla="*/ 3422408 h 3793511"/>
              <a:gd name="connsiteX8" fmla="*/ 3233739 w 5452948"/>
              <a:gd name="connsiteY8" fmla="*/ 3793511 h 3793511"/>
              <a:gd name="connsiteX9" fmla="*/ 3745572 w 5452948"/>
              <a:gd name="connsiteY9" fmla="*/ 3417073 h 3793511"/>
              <a:gd name="connsiteX0" fmla="*/ 3745572 w 5452948"/>
              <a:gd name="connsiteY0" fmla="*/ 3417073 h 3793511"/>
              <a:gd name="connsiteX1" fmla="*/ 4928480 w 5452948"/>
              <a:gd name="connsiteY1" fmla="*/ 3061336 h 3793511"/>
              <a:gd name="connsiteX2" fmla="*/ 5448403 w 5452948"/>
              <a:gd name="connsiteY2" fmla="*/ 1525101 h 3793511"/>
              <a:gd name="connsiteX3" fmla="*/ 5050865 w 5452948"/>
              <a:gd name="connsiteY3" fmla="*/ 466701 h 3793511"/>
              <a:gd name="connsiteX4" fmla="*/ 1022163 w 5452948"/>
              <a:gd name="connsiteY4" fmla="*/ 19557 h 3793511"/>
              <a:gd name="connsiteX5" fmla="*/ 152678 w 5452948"/>
              <a:gd name="connsiteY5" fmla="*/ 783491 h 3793511"/>
              <a:gd name="connsiteX6" fmla="*/ 320512 w 5452948"/>
              <a:gd name="connsiteY6" fmla="*/ 2939564 h 3793511"/>
              <a:gd name="connsiteX7" fmla="*/ 3236934 w 5452948"/>
              <a:gd name="connsiteY7" fmla="*/ 3422408 h 3793511"/>
              <a:gd name="connsiteX8" fmla="*/ 3233739 w 5452948"/>
              <a:gd name="connsiteY8" fmla="*/ 3793511 h 3793511"/>
              <a:gd name="connsiteX9" fmla="*/ 3745572 w 5452948"/>
              <a:gd name="connsiteY9" fmla="*/ 3417073 h 3793511"/>
              <a:gd name="connsiteX0" fmla="*/ 3744403 w 5451779"/>
              <a:gd name="connsiteY0" fmla="*/ 3417073 h 3793511"/>
              <a:gd name="connsiteX1" fmla="*/ 4927311 w 5451779"/>
              <a:gd name="connsiteY1" fmla="*/ 3061336 h 3793511"/>
              <a:gd name="connsiteX2" fmla="*/ 5447234 w 5451779"/>
              <a:gd name="connsiteY2" fmla="*/ 1525101 h 3793511"/>
              <a:gd name="connsiteX3" fmla="*/ 5049696 w 5451779"/>
              <a:gd name="connsiteY3" fmla="*/ 466701 h 3793511"/>
              <a:gd name="connsiteX4" fmla="*/ 1020994 w 5451779"/>
              <a:gd name="connsiteY4" fmla="*/ 19557 h 3793511"/>
              <a:gd name="connsiteX5" fmla="*/ 151509 w 5451779"/>
              <a:gd name="connsiteY5" fmla="*/ 783491 h 3793511"/>
              <a:gd name="connsiteX6" fmla="*/ 319343 w 5451779"/>
              <a:gd name="connsiteY6" fmla="*/ 2939564 h 3793511"/>
              <a:gd name="connsiteX7" fmla="*/ 3217850 w 5451779"/>
              <a:gd name="connsiteY7" fmla="*/ 3422408 h 3793511"/>
              <a:gd name="connsiteX8" fmla="*/ 3232570 w 5451779"/>
              <a:gd name="connsiteY8" fmla="*/ 3793511 h 3793511"/>
              <a:gd name="connsiteX9" fmla="*/ 3744403 w 5451779"/>
              <a:gd name="connsiteY9" fmla="*/ 3417073 h 3793511"/>
              <a:gd name="connsiteX0" fmla="*/ 3744403 w 5451779"/>
              <a:gd name="connsiteY0" fmla="*/ 3417073 h 3793511"/>
              <a:gd name="connsiteX1" fmla="*/ 4927311 w 5451779"/>
              <a:gd name="connsiteY1" fmla="*/ 3061336 h 3793511"/>
              <a:gd name="connsiteX2" fmla="*/ 5447234 w 5451779"/>
              <a:gd name="connsiteY2" fmla="*/ 1525101 h 3793511"/>
              <a:gd name="connsiteX3" fmla="*/ 5049696 w 5451779"/>
              <a:gd name="connsiteY3" fmla="*/ 466701 h 3793511"/>
              <a:gd name="connsiteX4" fmla="*/ 1020994 w 5451779"/>
              <a:gd name="connsiteY4" fmla="*/ 19557 h 3793511"/>
              <a:gd name="connsiteX5" fmla="*/ 151509 w 5451779"/>
              <a:gd name="connsiteY5" fmla="*/ 783491 h 3793511"/>
              <a:gd name="connsiteX6" fmla="*/ 319343 w 5451779"/>
              <a:gd name="connsiteY6" fmla="*/ 2939564 h 3793511"/>
              <a:gd name="connsiteX7" fmla="*/ 3217850 w 5451779"/>
              <a:gd name="connsiteY7" fmla="*/ 3422408 h 3793511"/>
              <a:gd name="connsiteX8" fmla="*/ 3232570 w 5451779"/>
              <a:gd name="connsiteY8" fmla="*/ 3793511 h 3793511"/>
              <a:gd name="connsiteX9" fmla="*/ 3744403 w 5451779"/>
              <a:gd name="connsiteY9" fmla="*/ 3417073 h 3793511"/>
              <a:gd name="connsiteX0" fmla="*/ 3798149 w 5451779"/>
              <a:gd name="connsiteY0" fmla="*/ 3417073 h 3793511"/>
              <a:gd name="connsiteX1" fmla="*/ 4927311 w 5451779"/>
              <a:gd name="connsiteY1" fmla="*/ 3061336 h 3793511"/>
              <a:gd name="connsiteX2" fmla="*/ 5447234 w 5451779"/>
              <a:gd name="connsiteY2" fmla="*/ 1525101 h 3793511"/>
              <a:gd name="connsiteX3" fmla="*/ 5049696 w 5451779"/>
              <a:gd name="connsiteY3" fmla="*/ 466701 h 3793511"/>
              <a:gd name="connsiteX4" fmla="*/ 1020994 w 5451779"/>
              <a:gd name="connsiteY4" fmla="*/ 19557 h 3793511"/>
              <a:gd name="connsiteX5" fmla="*/ 151509 w 5451779"/>
              <a:gd name="connsiteY5" fmla="*/ 783491 h 3793511"/>
              <a:gd name="connsiteX6" fmla="*/ 319343 w 5451779"/>
              <a:gd name="connsiteY6" fmla="*/ 2939564 h 3793511"/>
              <a:gd name="connsiteX7" fmla="*/ 3217850 w 5451779"/>
              <a:gd name="connsiteY7" fmla="*/ 3422408 h 3793511"/>
              <a:gd name="connsiteX8" fmla="*/ 3232570 w 5451779"/>
              <a:gd name="connsiteY8" fmla="*/ 3793511 h 3793511"/>
              <a:gd name="connsiteX9" fmla="*/ 3798149 w 5451779"/>
              <a:gd name="connsiteY9" fmla="*/ 3417073 h 3793511"/>
              <a:gd name="connsiteX0" fmla="*/ 3798149 w 5451779"/>
              <a:gd name="connsiteY0" fmla="*/ 3417073 h 3793511"/>
              <a:gd name="connsiteX1" fmla="*/ 4927311 w 5451779"/>
              <a:gd name="connsiteY1" fmla="*/ 3061336 h 3793511"/>
              <a:gd name="connsiteX2" fmla="*/ 5447234 w 5451779"/>
              <a:gd name="connsiteY2" fmla="*/ 1525101 h 3793511"/>
              <a:gd name="connsiteX3" fmla="*/ 5049696 w 5451779"/>
              <a:gd name="connsiteY3" fmla="*/ 466701 h 3793511"/>
              <a:gd name="connsiteX4" fmla="*/ 1020994 w 5451779"/>
              <a:gd name="connsiteY4" fmla="*/ 19557 h 3793511"/>
              <a:gd name="connsiteX5" fmla="*/ 151509 w 5451779"/>
              <a:gd name="connsiteY5" fmla="*/ 783491 h 3793511"/>
              <a:gd name="connsiteX6" fmla="*/ 319343 w 5451779"/>
              <a:gd name="connsiteY6" fmla="*/ 2939564 h 3793511"/>
              <a:gd name="connsiteX7" fmla="*/ 3217850 w 5451779"/>
              <a:gd name="connsiteY7" fmla="*/ 3422408 h 3793511"/>
              <a:gd name="connsiteX8" fmla="*/ 3232570 w 5451779"/>
              <a:gd name="connsiteY8" fmla="*/ 3793511 h 3793511"/>
              <a:gd name="connsiteX9" fmla="*/ 3798149 w 5451779"/>
              <a:gd name="connsiteY9" fmla="*/ 3417073 h 3793511"/>
              <a:gd name="connsiteX0" fmla="*/ 3798149 w 5451779"/>
              <a:gd name="connsiteY0" fmla="*/ 3417073 h 3688651"/>
              <a:gd name="connsiteX1" fmla="*/ 4927311 w 5451779"/>
              <a:gd name="connsiteY1" fmla="*/ 3061336 h 3688651"/>
              <a:gd name="connsiteX2" fmla="*/ 5447234 w 5451779"/>
              <a:gd name="connsiteY2" fmla="*/ 1525101 h 3688651"/>
              <a:gd name="connsiteX3" fmla="*/ 5049696 w 5451779"/>
              <a:gd name="connsiteY3" fmla="*/ 466701 h 3688651"/>
              <a:gd name="connsiteX4" fmla="*/ 1020994 w 5451779"/>
              <a:gd name="connsiteY4" fmla="*/ 19557 h 3688651"/>
              <a:gd name="connsiteX5" fmla="*/ 151509 w 5451779"/>
              <a:gd name="connsiteY5" fmla="*/ 783491 h 3688651"/>
              <a:gd name="connsiteX6" fmla="*/ 319343 w 5451779"/>
              <a:gd name="connsiteY6" fmla="*/ 2939564 h 3688651"/>
              <a:gd name="connsiteX7" fmla="*/ 3217850 w 5451779"/>
              <a:gd name="connsiteY7" fmla="*/ 3422408 h 3688651"/>
              <a:gd name="connsiteX8" fmla="*/ 3195189 w 5451779"/>
              <a:gd name="connsiteY8" fmla="*/ 3688651 h 3688651"/>
              <a:gd name="connsiteX9" fmla="*/ 3798149 w 5451779"/>
              <a:gd name="connsiteY9" fmla="*/ 3417073 h 3688651"/>
              <a:gd name="connsiteX0" fmla="*/ 3798149 w 5451779"/>
              <a:gd name="connsiteY0" fmla="*/ 3417073 h 3688651"/>
              <a:gd name="connsiteX1" fmla="*/ 4927311 w 5451779"/>
              <a:gd name="connsiteY1" fmla="*/ 3061336 h 3688651"/>
              <a:gd name="connsiteX2" fmla="*/ 5447234 w 5451779"/>
              <a:gd name="connsiteY2" fmla="*/ 1525101 h 3688651"/>
              <a:gd name="connsiteX3" fmla="*/ 5049696 w 5451779"/>
              <a:gd name="connsiteY3" fmla="*/ 466701 h 3688651"/>
              <a:gd name="connsiteX4" fmla="*/ 1020994 w 5451779"/>
              <a:gd name="connsiteY4" fmla="*/ 19557 h 3688651"/>
              <a:gd name="connsiteX5" fmla="*/ 151509 w 5451779"/>
              <a:gd name="connsiteY5" fmla="*/ 783491 h 3688651"/>
              <a:gd name="connsiteX6" fmla="*/ 319343 w 5451779"/>
              <a:gd name="connsiteY6" fmla="*/ 2939564 h 3688651"/>
              <a:gd name="connsiteX7" fmla="*/ 3217850 w 5451779"/>
              <a:gd name="connsiteY7" fmla="*/ 3422408 h 3688651"/>
              <a:gd name="connsiteX8" fmla="*/ 3195189 w 5451779"/>
              <a:gd name="connsiteY8" fmla="*/ 3688651 h 3688651"/>
              <a:gd name="connsiteX9" fmla="*/ 3798149 w 5451779"/>
              <a:gd name="connsiteY9" fmla="*/ 3417073 h 3688651"/>
              <a:gd name="connsiteX0" fmla="*/ 3798149 w 5451779"/>
              <a:gd name="connsiteY0" fmla="*/ 3417073 h 3688651"/>
              <a:gd name="connsiteX1" fmla="*/ 4927311 w 5451779"/>
              <a:gd name="connsiteY1" fmla="*/ 3061336 h 3688651"/>
              <a:gd name="connsiteX2" fmla="*/ 5447234 w 5451779"/>
              <a:gd name="connsiteY2" fmla="*/ 1525101 h 3688651"/>
              <a:gd name="connsiteX3" fmla="*/ 5049696 w 5451779"/>
              <a:gd name="connsiteY3" fmla="*/ 466701 h 3688651"/>
              <a:gd name="connsiteX4" fmla="*/ 1020994 w 5451779"/>
              <a:gd name="connsiteY4" fmla="*/ 19557 h 3688651"/>
              <a:gd name="connsiteX5" fmla="*/ 151509 w 5451779"/>
              <a:gd name="connsiteY5" fmla="*/ 783491 h 3688651"/>
              <a:gd name="connsiteX6" fmla="*/ 319343 w 5451779"/>
              <a:gd name="connsiteY6" fmla="*/ 2939564 h 3688651"/>
              <a:gd name="connsiteX7" fmla="*/ 3217850 w 5451779"/>
              <a:gd name="connsiteY7" fmla="*/ 3422408 h 3688651"/>
              <a:gd name="connsiteX8" fmla="*/ 3195189 w 5451779"/>
              <a:gd name="connsiteY8" fmla="*/ 3688651 h 3688651"/>
              <a:gd name="connsiteX9" fmla="*/ 3798149 w 5451779"/>
              <a:gd name="connsiteY9" fmla="*/ 3417073 h 3688651"/>
              <a:gd name="connsiteX0" fmla="*/ 3850484 w 5451779"/>
              <a:gd name="connsiteY0" fmla="*/ 3417073 h 3688651"/>
              <a:gd name="connsiteX1" fmla="*/ 4927311 w 5451779"/>
              <a:gd name="connsiteY1" fmla="*/ 3061336 h 3688651"/>
              <a:gd name="connsiteX2" fmla="*/ 5447234 w 5451779"/>
              <a:gd name="connsiteY2" fmla="*/ 1525101 h 3688651"/>
              <a:gd name="connsiteX3" fmla="*/ 5049696 w 5451779"/>
              <a:gd name="connsiteY3" fmla="*/ 466701 h 3688651"/>
              <a:gd name="connsiteX4" fmla="*/ 1020994 w 5451779"/>
              <a:gd name="connsiteY4" fmla="*/ 19557 h 3688651"/>
              <a:gd name="connsiteX5" fmla="*/ 151509 w 5451779"/>
              <a:gd name="connsiteY5" fmla="*/ 783491 h 3688651"/>
              <a:gd name="connsiteX6" fmla="*/ 319343 w 5451779"/>
              <a:gd name="connsiteY6" fmla="*/ 2939564 h 3688651"/>
              <a:gd name="connsiteX7" fmla="*/ 3217850 w 5451779"/>
              <a:gd name="connsiteY7" fmla="*/ 3422408 h 3688651"/>
              <a:gd name="connsiteX8" fmla="*/ 3195189 w 5451779"/>
              <a:gd name="connsiteY8" fmla="*/ 3688651 h 3688651"/>
              <a:gd name="connsiteX9" fmla="*/ 3850484 w 5451779"/>
              <a:gd name="connsiteY9" fmla="*/ 3417073 h 3688651"/>
              <a:gd name="connsiteX0" fmla="*/ 3850484 w 5451779"/>
              <a:gd name="connsiteY0" fmla="*/ 3417073 h 3663685"/>
              <a:gd name="connsiteX1" fmla="*/ 4927311 w 5451779"/>
              <a:gd name="connsiteY1" fmla="*/ 3061336 h 3663685"/>
              <a:gd name="connsiteX2" fmla="*/ 5447234 w 5451779"/>
              <a:gd name="connsiteY2" fmla="*/ 1525101 h 3663685"/>
              <a:gd name="connsiteX3" fmla="*/ 5049696 w 5451779"/>
              <a:gd name="connsiteY3" fmla="*/ 466701 h 3663685"/>
              <a:gd name="connsiteX4" fmla="*/ 1020994 w 5451779"/>
              <a:gd name="connsiteY4" fmla="*/ 19557 h 3663685"/>
              <a:gd name="connsiteX5" fmla="*/ 151509 w 5451779"/>
              <a:gd name="connsiteY5" fmla="*/ 783491 h 3663685"/>
              <a:gd name="connsiteX6" fmla="*/ 319343 w 5451779"/>
              <a:gd name="connsiteY6" fmla="*/ 2939564 h 3663685"/>
              <a:gd name="connsiteX7" fmla="*/ 3217850 w 5451779"/>
              <a:gd name="connsiteY7" fmla="*/ 3422408 h 3663685"/>
              <a:gd name="connsiteX8" fmla="*/ 3195190 w 5451779"/>
              <a:gd name="connsiteY8" fmla="*/ 3663685 h 3663685"/>
              <a:gd name="connsiteX9" fmla="*/ 3850484 w 5451779"/>
              <a:gd name="connsiteY9" fmla="*/ 3417073 h 3663685"/>
              <a:gd name="connsiteX0" fmla="*/ 3850484 w 5451779"/>
              <a:gd name="connsiteY0" fmla="*/ 3417073 h 3663685"/>
              <a:gd name="connsiteX1" fmla="*/ 4927311 w 5451779"/>
              <a:gd name="connsiteY1" fmla="*/ 3061336 h 3663685"/>
              <a:gd name="connsiteX2" fmla="*/ 5447234 w 5451779"/>
              <a:gd name="connsiteY2" fmla="*/ 1525101 h 3663685"/>
              <a:gd name="connsiteX3" fmla="*/ 5049696 w 5451779"/>
              <a:gd name="connsiteY3" fmla="*/ 466701 h 3663685"/>
              <a:gd name="connsiteX4" fmla="*/ 1020994 w 5451779"/>
              <a:gd name="connsiteY4" fmla="*/ 19557 h 3663685"/>
              <a:gd name="connsiteX5" fmla="*/ 151509 w 5451779"/>
              <a:gd name="connsiteY5" fmla="*/ 783491 h 3663685"/>
              <a:gd name="connsiteX6" fmla="*/ 319343 w 5451779"/>
              <a:gd name="connsiteY6" fmla="*/ 2939564 h 3663685"/>
              <a:gd name="connsiteX7" fmla="*/ 3217850 w 5451779"/>
              <a:gd name="connsiteY7" fmla="*/ 3422408 h 3663685"/>
              <a:gd name="connsiteX8" fmla="*/ 3195190 w 5451779"/>
              <a:gd name="connsiteY8" fmla="*/ 3663685 h 3663685"/>
              <a:gd name="connsiteX9" fmla="*/ 3850484 w 5451779"/>
              <a:gd name="connsiteY9" fmla="*/ 3417073 h 3663685"/>
              <a:gd name="connsiteX0" fmla="*/ 3873290 w 5474585"/>
              <a:gd name="connsiteY0" fmla="*/ 3417073 h 3663685"/>
              <a:gd name="connsiteX1" fmla="*/ 4950117 w 5474585"/>
              <a:gd name="connsiteY1" fmla="*/ 3061336 h 3663685"/>
              <a:gd name="connsiteX2" fmla="*/ 5470040 w 5474585"/>
              <a:gd name="connsiteY2" fmla="*/ 1525101 h 3663685"/>
              <a:gd name="connsiteX3" fmla="*/ 5072502 w 5474585"/>
              <a:gd name="connsiteY3" fmla="*/ 466701 h 3663685"/>
              <a:gd name="connsiteX4" fmla="*/ 1407509 w 5474585"/>
              <a:gd name="connsiteY4" fmla="*/ 19557 h 3663685"/>
              <a:gd name="connsiteX5" fmla="*/ 174315 w 5474585"/>
              <a:gd name="connsiteY5" fmla="*/ 783491 h 3663685"/>
              <a:gd name="connsiteX6" fmla="*/ 342149 w 5474585"/>
              <a:gd name="connsiteY6" fmla="*/ 2939564 h 3663685"/>
              <a:gd name="connsiteX7" fmla="*/ 3240656 w 5474585"/>
              <a:gd name="connsiteY7" fmla="*/ 3422408 h 3663685"/>
              <a:gd name="connsiteX8" fmla="*/ 3217996 w 5474585"/>
              <a:gd name="connsiteY8" fmla="*/ 3663685 h 3663685"/>
              <a:gd name="connsiteX9" fmla="*/ 3873290 w 5474585"/>
              <a:gd name="connsiteY9" fmla="*/ 3417073 h 3663685"/>
              <a:gd name="connsiteX0" fmla="*/ 3782561 w 5383856"/>
              <a:gd name="connsiteY0" fmla="*/ 3417073 h 3663685"/>
              <a:gd name="connsiteX1" fmla="*/ 4859388 w 5383856"/>
              <a:gd name="connsiteY1" fmla="*/ 3061336 h 3663685"/>
              <a:gd name="connsiteX2" fmla="*/ 5379311 w 5383856"/>
              <a:gd name="connsiteY2" fmla="*/ 1525101 h 3663685"/>
              <a:gd name="connsiteX3" fmla="*/ 4981773 w 5383856"/>
              <a:gd name="connsiteY3" fmla="*/ 466701 h 3663685"/>
              <a:gd name="connsiteX4" fmla="*/ 1316780 w 5383856"/>
              <a:gd name="connsiteY4" fmla="*/ 19557 h 3663685"/>
              <a:gd name="connsiteX5" fmla="*/ 271711 w 5383856"/>
              <a:gd name="connsiteY5" fmla="*/ 783491 h 3663685"/>
              <a:gd name="connsiteX6" fmla="*/ 251420 w 5383856"/>
              <a:gd name="connsiteY6" fmla="*/ 2939564 h 3663685"/>
              <a:gd name="connsiteX7" fmla="*/ 3149927 w 5383856"/>
              <a:gd name="connsiteY7" fmla="*/ 3422408 h 3663685"/>
              <a:gd name="connsiteX8" fmla="*/ 3127267 w 5383856"/>
              <a:gd name="connsiteY8" fmla="*/ 3663685 h 3663685"/>
              <a:gd name="connsiteX9" fmla="*/ 3782561 w 5383856"/>
              <a:gd name="connsiteY9" fmla="*/ 3417073 h 3663685"/>
              <a:gd name="connsiteX0" fmla="*/ 3580559 w 5181854"/>
              <a:gd name="connsiteY0" fmla="*/ 3417073 h 3663685"/>
              <a:gd name="connsiteX1" fmla="*/ 4657386 w 5181854"/>
              <a:gd name="connsiteY1" fmla="*/ 3061336 h 3663685"/>
              <a:gd name="connsiteX2" fmla="*/ 5177309 w 5181854"/>
              <a:gd name="connsiteY2" fmla="*/ 1525101 h 3663685"/>
              <a:gd name="connsiteX3" fmla="*/ 4779771 w 5181854"/>
              <a:gd name="connsiteY3" fmla="*/ 466701 h 3663685"/>
              <a:gd name="connsiteX4" fmla="*/ 1114778 w 5181854"/>
              <a:gd name="connsiteY4" fmla="*/ 19557 h 3663685"/>
              <a:gd name="connsiteX5" fmla="*/ 69709 w 5181854"/>
              <a:gd name="connsiteY5" fmla="*/ 783491 h 3663685"/>
              <a:gd name="connsiteX6" fmla="*/ 413129 w 5181854"/>
              <a:gd name="connsiteY6" fmla="*/ 3002561 h 3663685"/>
              <a:gd name="connsiteX7" fmla="*/ 2947925 w 5181854"/>
              <a:gd name="connsiteY7" fmla="*/ 3422408 h 3663685"/>
              <a:gd name="connsiteX8" fmla="*/ 2925265 w 5181854"/>
              <a:gd name="connsiteY8" fmla="*/ 3663685 h 3663685"/>
              <a:gd name="connsiteX9" fmla="*/ 3580559 w 5181854"/>
              <a:gd name="connsiteY9" fmla="*/ 3417073 h 3663685"/>
              <a:gd name="connsiteX0" fmla="*/ 3568134 w 5169429"/>
              <a:gd name="connsiteY0" fmla="*/ 3417073 h 3663685"/>
              <a:gd name="connsiteX1" fmla="*/ 4644961 w 5169429"/>
              <a:gd name="connsiteY1" fmla="*/ 3061336 h 3663685"/>
              <a:gd name="connsiteX2" fmla="*/ 5164884 w 5169429"/>
              <a:gd name="connsiteY2" fmla="*/ 1525101 h 3663685"/>
              <a:gd name="connsiteX3" fmla="*/ 4767346 w 5169429"/>
              <a:gd name="connsiteY3" fmla="*/ 466701 h 3663685"/>
              <a:gd name="connsiteX4" fmla="*/ 1102353 w 5169429"/>
              <a:gd name="connsiteY4" fmla="*/ 19557 h 3663685"/>
              <a:gd name="connsiteX5" fmla="*/ 57284 w 5169429"/>
              <a:gd name="connsiteY5" fmla="*/ 783491 h 3663685"/>
              <a:gd name="connsiteX6" fmla="*/ 438330 w 5169429"/>
              <a:gd name="connsiteY6" fmla="*/ 3020560 h 3663685"/>
              <a:gd name="connsiteX7" fmla="*/ 2935500 w 5169429"/>
              <a:gd name="connsiteY7" fmla="*/ 3422408 h 3663685"/>
              <a:gd name="connsiteX8" fmla="*/ 2912840 w 5169429"/>
              <a:gd name="connsiteY8" fmla="*/ 3663685 h 3663685"/>
              <a:gd name="connsiteX9" fmla="*/ 3568134 w 5169429"/>
              <a:gd name="connsiteY9" fmla="*/ 3417073 h 3663685"/>
              <a:gd name="connsiteX0" fmla="*/ 3568133 w 5169428"/>
              <a:gd name="connsiteY0" fmla="*/ 3417073 h 3663685"/>
              <a:gd name="connsiteX1" fmla="*/ 4644960 w 5169428"/>
              <a:gd name="connsiteY1" fmla="*/ 3061336 h 3663685"/>
              <a:gd name="connsiteX2" fmla="*/ 5164883 w 5169428"/>
              <a:gd name="connsiteY2" fmla="*/ 1525101 h 3663685"/>
              <a:gd name="connsiteX3" fmla="*/ 4767345 w 5169428"/>
              <a:gd name="connsiteY3" fmla="*/ 466701 h 3663685"/>
              <a:gd name="connsiteX4" fmla="*/ 1102352 w 5169428"/>
              <a:gd name="connsiteY4" fmla="*/ 19557 h 3663685"/>
              <a:gd name="connsiteX5" fmla="*/ 57283 w 5169428"/>
              <a:gd name="connsiteY5" fmla="*/ 783491 h 3663685"/>
              <a:gd name="connsiteX6" fmla="*/ 438329 w 5169428"/>
              <a:gd name="connsiteY6" fmla="*/ 2930565 h 3663685"/>
              <a:gd name="connsiteX7" fmla="*/ 2935499 w 5169428"/>
              <a:gd name="connsiteY7" fmla="*/ 3422408 h 3663685"/>
              <a:gd name="connsiteX8" fmla="*/ 2912839 w 5169428"/>
              <a:gd name="connsiteY8" fmla="*/ 3663685 h 3663685"/>
              <a:gd name="connsiteX9" fmla="*/ 3568133 w 5169428"/>
              <a:gd name="connsiteY9" fmla="*/ 3417073 h 3663685"/>
              <a:gd name="connsiteX0" fmla="*/ 3560828 w 5162123"/>
              <a:gd name="connsiteY0" fmla="*/ 3417073 h 3663685"/>
              <a:gd name="connsiteX1" fmla="*/ 4637655 w 5162123"/>
              <a:gd name="connsiteY1" fmla="*/ 3061336 h 3663685"/>
              <a:gd name="connsiteX2" fmla="*/ 5157578 w 5162123"/>
              <a:gd name="connsiteY2" fmla="*/ 1525101 h 3663685"/>
              <a:gd name="connsiteX3" fmla="*/ 4760040 w 5162123"/>
              <a:gd name="connsiteY3" fmla="*/ 466701 h 3663685"/>
              <a:gd name="connsiteX4" fmla="*/ 1095047 w 5162123"/>
              <a:gd name="connsiteY4" fmla="*/ 19557 h 3663685"/>
              <a:gd name="connsiteX5" fmla="*/ 49978 w 5162123"/>
              <a:gd name="connsiteY5" fmla="*/ 783491 h 3663685"/>
              <a:gd name="connsiteX6" fmla="*/ 456108 w 5162123"/>
              <a:gd name="connsiteY6" fmla="*/ 2921566 h 3663685"/>
              <a:gd name="connsiteX7" fmla="*/ 2928194 w 5162123"/>
              <a:gd name="connsiteY7" fmla="*/ 3422408 h 3663685"/>
              <a:gd name="connsiteX8" fmla="*/ 2905534 w 5162123"/>
              <a:gd name="connsiteY8" fmla="*/ 3663685 h 3663685"/>
              <a:gd name="connsiteX9" fmla="*/ 3560828 w 5162123"/>
              <a:gd name="connsiteY9" fmla="*/ 3417073 h 3663685"/>
              <a:gd name="connsiteX0" fmla="*/ 3560828 w 5157795"/>
              <a:gd name="connsiteY0" fmla="*/ 3417903 h 3664515"/>
              <a:gd name="connsiteX1" fmla="*/ 4637655 w 5157795"/>
              <a:gd name="connsiteY1" fmla="*/ 3062166 h 3664515"/>
              <a:gd name="connsiteX2" fmla="*/ 5157578 w 5157795"/>
              <a:gd name="connsiteY2" fmla="*/ 1525931 h 3664515"/>
              <a:gd name="connsiteX3" fmla="*/ 4672248 w 5157795"/>
              <a:gd name="connsiteY3" fmla="*/ 449532 h 3664515"/>
              <a:gd name="connsiteX4" fmla="*/ 1095047 w 5157795"/>
              <a:gd name="connsiteY4" fmla="*/ 20387 h 3664515"/>
              <a:gd name="connsiteX5" fmla="*/ 49978 w 5157795"/>
              <a:gd name="connsiteY5" fmla="*/ 784321 h 3664515"/>
              <a:gd name="connsiteX6" fmla="*/ 456108 w 5157795"/>
              <a:gd name="connsiteY6" fmla="*/ 2922396 h 3664515"/>
              <a:gd name="connsiteX7" fmla="*/ 2928194 w 5157795"/>
              <a:gd name="connsiteY7" fmla="*/ 3423238 h 3664515"/>
              <a:gd name="connsiteX8" fmla="*/ 2905534 w 5157795"/>
              <a:gd name="connsiteY8" fmla="*/ 3664515 h 3664515"/>
              <a:gd name="connsiteX9" fmla="*/ 3560828 w 5157795"/>
              <a:gd name="connsiteY9" fmla="*/ 3417903 h 3664515"/>
              <a:gd name="connsiteX0" fmla="*/ 3560828 w 5157966"/>
              <a:gd name="connsiteY0" fmla="*/ 3417903 h 3664515"/>
              <a:gd name="connsiteX1" fmla="*/ 4625113 w 5157966"/>
              <a:gd name="connsiteY1" fmla="*/ 2972172 h 3664515"/>
              <a:gd name="connsiteX2" fmla="*/ 5157578 w 5157966"/>
              <a:gd name="connsiteY2" fmla="*/ 1525931 h 3664515"/>
              <a:gd name="connsiteX3" fmla="*/ 4672248 w 5157966"/>
              <a:gd name="connsiteY3" fmla="*/ 449532 h 3664515"/>
              <a:gd name="connsiteX4" fmla="*/ 1095047 w 5157966"/>
              <a:gd name="connsiteY4" fmla="*/ 20387 h 3664515"/>
              <a:gd name="connsiteX5" fmla="*/ 49978 w 5157966"/>
              <a:gd name="connsiteY5" fmla="*/ 784321 h 3664515"/>
              <a:gd name="connsiteX6" fmla="*/ 456108 w 5157966"/>
              <a:gd name="connsiteY6" fmla="*/ 2922396 h 3664515"/>
              <a:gd name="connsiteX7" fmla="*/ 2928194 w 5157966"/>
              <a:gd name="connsiteY7" fmla="*/ 3423238 h 3664515"/>
              <a:gd name="connsiteX8" fmla="*/ 2905534 w 5157966"/>
              <a:gd name="connsiteY8" fmla="*/ 3664515 h 3664515"/>
              <a:gd name="connsiteX9" fmla="*/ 3560828 w 5157966"/>
              <a:gd name="connsiteY9" fmla="*/ 3417903 h 3664515"/>
              <a:gd name="connsiteX0" fmla="*/ 3560828 w 5157966"/>
              <a:gd name="connsiteY0" fmla="*/ 3417903 h 3664515"/>
              <a:gd name="connsiteX1" fmla="*/ 4625113 w 5157966"/>
              <a:gd name="connsiteY1" fmla="*/ 2972172 h 3664515"/>
              <a:gd name="connsiteX2" fmla="*/ 5157578 w 5157966"/>
              <a:gd name="connsiteY2" fmla="*/ 1606926 h 3664515"/>
              <a:gd name="connsiteX3" fmla="*/ 4672248 w 5157966"/>
              <a:gd name="connsiteY3" fmla="*/ 449532 h 3664515"/>
              <a:gd name="connsiteX4" fmla="*/ 1095047 w 5157966"/>
              <a:gd name="connsiteY4" fmla="*/ 20387 h 3664515"/>
              <a:gd name="connsiteX5" fmla="*/ 49978 w 5157966"/>
              <a:gd name="connsiteY5" fmla="*/ 784321 h 3664515"/>
              <a:gd name="connsiteX6" fmla="*/ 456108 w 5157966"/>
              <a:gd name="connsiteY6" fmla="*/ 2922396 h 3664515"/>
              <a:gd name="connsiteX7" fmla="*/ 2928194 w 5157966"/>
              <a:gd name="connsiteY7" fmla="*/ 3423238 h 3664515"/>
              <a:gd name="connsiteX8" fmla="*/ 2905534 w 5157966"/>
              <a:gd name="connsiteY8" fmla="*/ 3664515 h 3664515"/>
              <a:gd name="connsiteX9" fmla="*/ 3560828 w 5157966"/>
              <a:gd name="connsiteY9" fmla="*/ 3417903 h 3664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157966" h="3664515">
                <a:moveTo>
                  <a:pt x="3560828" y="3417903"/>
                </a:moveTo>
                <a:cubicBezTo>
                  <a:pt x="4020373" y="3449733"/>
                  <a:pt x="4358988" y="3274001"/>
                  <a:pt x="4625113" y="2972172"/>
                </a:cubicBezTo>
                <a:cubicBezTo>
                  <a:pt x="4891238" y="2670343"/>
                  <a:pt x="5149722" y="2027366"/>
                  <a:pt x="5157578" y="1606926"/>
                </a:cubicBezTo>
                <a:cubicBezTo>
                  <a:pt x="5165434" y="1186486"/>
                  <a:pt x="5055868" y="699491"/>
                  <a:pt x="4672248" y="449532"/>
                </a:cubicBezTo>
                <a:cubicBezTo>
                  <a:pt x="4230479" y="245182"/>
                  <a:pt x="2144491" y="-85439"/>
                  <a:pt x="1095047" y="20387"/>
                </a:cubicBezTo>
                <a:cubicBezTo>
                  <a:pt x="609596" y="84599"/>
                  <a:pt x="156468" y="300653"/>
                  <a:pt x="49978" y="784321"/>
                </a:cubicBezTo>
                <a:cubicBezTo>
                  <a:pt x="-56512" y="1267989"/>
                  <a:pt x="-23595" y="2482577"/>
                  <a:pt x="456108" y="2922396"/>
                </a:cubicBezTo>
                <a:cubicBezTo>
                  <a:pt x="935811" y="3362215"/>
                  <a:pt x="1626172" y="3439085"/>
                  <a:pt x="2928194" y="3423238"/>
                </a:cubicBezTo>
                <a:cubicBezTo>
                  <a:pt x="2961858" y="3542568"/>
                  <a:pt x="2958691" y="3539928"/>
                  <a:pt x="2905534" y="3664515"/>
                </a:cubicBezTo>
                <a:cubicBezTo>
                  <a:pt x="3294758" y="3581805"/>
                  <a:pt x="3560828" y="3417903"/>
                  <a:pt x="3560828" y="3417903"/>
                </a:cubicBezTo>
                <a:close/>
              </a:path>
            </a:pathLst>
          </a:custGeom>
          <a:solidFill>
            <a:schemeClr val="bg1"/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21EFAF-B7A0-4F0D-89B8-167850B91F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51549" y="1407381"/>
            <a:ext cx="3330106" cy="2904121"/>
          </a:xfrm>
        </p:spPr>
        <p:txBody>
          <a:bodyPr anchor="ctr">
            <a:normAutofit/>
          </a:bodyPr>
          <a:lstStyle/>
          <a:p>
            <a:r>
              <a:rPr lang="en-US" sz="4400" dirty="0"/>
              <a:t>Car Accident analysis</a:t>
            </a:r>
            <a:br>
              <a:rPr lang="en-US" sz="4400" dirty="0"/>
            </a:br>
            <a:r>
              <a:rPr lang="en-US" sz="4400" dirty="0"/>
              <a:t>By</a:t>
            </a:r>
            <a:br>
              <a:rPr lang="en-US" sz="4400" dirty="0"/>
            </a:br>
            <a:r>
              <a:rPr lang="en-US" sz="4400" dirty="0"/>
              <a:t>crash dummies 2.0!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D919FA2-95C3-4E6D-BA12-4AAA3F6981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90559" y="5300330"/>
            <a:ext cx="3381956" cy="1084567"/>
          </a:xfrm>
        </p:spPr>
        <p:txBody>
          <a:bodyPr anchor="t">
            <a:normAutofit/>
          </a:bodyPr>
          <a:lstStyle/>
          <a:p>
            <a:r>
              <a:rPr lang="en-US" sz="3200" b="1" dirty="0"/>
              <a:t>Members: Arnold </a:t>
            </a:r>
            <a:r>
              <a:rPr lang="en-US" sz="3200" b="1" dirty="0" err="1"/>
              <a:t>Wamulanga</a:t>
            </a:r>
            <a:r>
              <a:rPr lang="en-US" sz="3200" b="1" dirty="0"/>
              <a:t>, Thomas Lawless, Shreya Udeshi</a:t>
            </a: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B976CA04-24E7-43CD-8395-9706F000F31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10344" y="1884397"/>
            <a:ext cx="6917251" cy="2852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5" name="Freeform: Shape 194">
            <a:extLst>
              <a:ext uri="{FF2B5EF4-FFF2-40B4-BE49-F238E27FC236}">
                <a16:creationId xmlns:a16="http://schemas.microsoft.com/office/drawing/2014/main" id="{33366780-B46E-437C-812E-406B7500D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27663" y="782008"/>
            <a:ext cx="4297875" cy="4329484"/>
          </a:xfrm>
          <a:custGeom>
            <a:avLst/>
            <a:gdLst>
              <a:gd name="connsiteX0" fmla="*/ 3063362 w 5358686"/>
              <a:gd name="connsiteY0" fmla="*/ 3429562 h 3905917"/>
              <a:gd name="connsiteX1" fmla="*/ 4752173 w 5358686"/>
              <a:gd name="connsiteY1" fmla="*/ 3086315 h 3905917"/>
              <a:gd name="connsiteX2" fmla="*/ 5358470 w 5358686"/>
              <a:gd name="connsiteY2" fmla="*/ 1525101 h 3905917"/>
              <a:gd name="connsiteX3" fmla="*/ 4960932 w 5358686"/>
              <a:gd name="connsiteY3" fmla="*/ 466701 h 3905917"/>
              <a:gd name="connsiteX4" fmla="*/ 932230 w 5358686"/>
              <a:gd name="connsiteY4" fmla="*/ 19557 h 3905917"/>
              <a:gd name="connsiteX5" fmla="*/ 62745 w 5358686"/>
              <a:gd name="connsiteY5" fmla="*/ 783491 h 3905917"/>
              <a:gd name="connsiteX6" fmla="*/ 230579 w 5358686"/>
              <a:gd name="connsiteY6" fmla="*/ 2939564 h 3905917"/>
              <a:gd name="connsiteX7" fmla="*/ 2493030 w 5358686"/>
              <a:gd name="connsiteY7" fmla="*/ 3459876 h 3905917"/>
              <a:gd name="connsiteX8" fmla="*/ 2539191 w 5358686"/>
              <a:gd name="connsiteY8" fmla="*/ 3905918 h 3905917"/>
              <a:gd name="connsiteX9" fmla="*/ 3063362 w 5358686"/>
              <a:gd name="connsiteY9" fmla="*/ 3429562 h 3905917"/>
              <a:gd name="connsiteX0" fmla="*/ 3495230 w 5358668"/>
              <a:gd name="connsiteY0" fmla="*/ 3367114 h 3905918"/>
              <a:gd name="connsiteX1" fmla="*/ 4752173 w 5358668"/>
              <a:gd name="connsiteY1" fmla="*/ 3086315 h 3905918"/>
              <a:gd name="connsiteX2" fmla="*/ 5358470 w 5358668"/>
              <a:gd name="connsiteY2" fmla="*/ 1525101 h 3905918"/>
              <a:gd name="connsiteX3" fmla="*/ 4960932 w 5358668"/>
              <a:gd name="connsiteY3" fmla="*/ 466701 h 3905918"/>
              <a:gd name="connsiteX4" fmla="*/ 932230 w 5358668"/>
              <a:gd name="connsiteY4" fmla="*/ 19557 h 3905918"/>
              <a:gd name="connsiteX5" fmla="*/ 62745 w 5358668"/>
              <a:gd name="connsiteY5" fmla="*/ 783491 h 3905918"/>
              <a:gd name="connsiteX6" fmla="*/ 230579 w 5358668"/>
              <a:gd name="connsiteY6" fmla="*/ 2939564 h 3905918"/>
              <a:gd name="connsiteX7" fmla="*/ 2493030 w 5358668"/>
              <a:gd name="connsiteY7" fmla="*/ 3459876 h 3905918"/>
              <a:gd name="connsiteX8" fmla="*/ 2539191 w 5358668"/>
              <a:gd name="connsiteY8" fmla="*/ 3905918 h 3905918"/>
              <a:gd name="connsiteX9" fmla="*/ 3495230 w 5358668"/>
              <a:gd name="connsiteY9" fmla="*/ 3367114 h 3905918"/>
              <a:gd name="connsiteX0" fmla="*/ 3573176 w 5436614"/>
              <a:gd name="connsiteY0" fmla="*/ 3367114 h 3905918"/>
              <a:gd name="connsiteX1" fmla="*/ 4830119 w 5436614"/>
              <a:gd name="connsiteY1" fmla="*/ 3086315 h 3905918"/>
              <a:gd name="connsiteX2" fmla="*/ 5436416 w 5436614"/>
              <a:gd name="connsiteY2" fmla="*/ 1525101 h 3905918"/>
              <a:gd name="connsiteX3" fmla="*/ 5038878 w 5436614"/>
              <a:gd name="connsiteY3" fmla="*/ 466701 h 3905918"/>
              <a:gd name="connsiteX4" fmla="*/ 1010176 w 5436614"/>
              <a:gd name="connsiteY4" fmla="*/ 19557 h 3905918"/>
              <a:gd name="connsiteX5" fmla="*/ 140691 w 5436614"/>
              <a:gd name="connsiteY5" fmla="*/ 783491 h 3905918"/>
              <a:gd name="connsiteX6" fmla="*/ 308525 w 5436614"/>
              <a:gd name="connsiteY6" fmla="*/ 2939564 h 3905918"/>
              <a:gd name="connsiteX7" fmla="*/ 3039861 w 5436614"/>
              <a:gd name="connsiteY7" fmla="*/ 3409918 h 3905918"/>
              <a:gd name="connsiteX8" fmla="*/ 2617137 w 5436614"/>
              <a:gd name="connsiteY8" fmla="*/ 3905918 h 3905918"/>
              <a:gd name="connsiteX9" fmla="*/ 3573176 w 5436614"/>
              <a:gd name="connsiteY9" fmla="*/ 3367114 h 3905918"/>
              <a:gd name="connsiteX0" fmla="*/ 3573176 w 5436614"/>
              <a:gd name="connsiteY0" fmla="*/ 3367114 h 3843470"/>
              <a:gd name="connsiteX1" fmla="*/ 4830119 w 5436614"/>
              <a:gd name="connsiteY1" fmla="*/ 3086315 h 3843470"/>
              <a:gd name="connsiteX2" fmla="*/ 5436416 w 5436614"/>
              <a:gd name="connsiteY2" fmla="*/ 1525101 h 3843470"/>
              <a:gd name="connsiteX3" fmla="*/ 5038878 w 5436614"/>
              <a:gd name="connsiteY3" fmla="*/ 466701 h 3843470"/>
              <a:gd name="connsiteX4" fmla="*/ 1010176 w 5436614"/>
              <a:gd name="connsiteY4" fmla="*/ 19557 h 3843470"/>
              <a:gd name="connsiteX5" fmla="*/ 140691 w 5436614"/>
              <a:gd name="connsiteY5" fmla="*/ 783491 h 3843470"/>
              <a:gd name="connsiteX6" fmla="*/ 308525 w 5436614"/>
              <a:gd name="connsiteY6" fmla="*/ 2939564 h 3843470"/>
              <a:gd name="connsiteX7" fmla="*/ 3039861 w 5436614"/>
              <a:gd name="connsiteY7" fmla="*/ 3409918 h 3843470"/>
              <a:gd name="connsiteX8" fmla="*/ 3123040 w 5436614"/>
              <a:gd name="connsiteY8" fmla="*/ 3843470 h 3843470"/>
              <a:gd name="connsiteX9" fmla="*/ 3573176 w 5436614"/>
              <a:gd name="connsiteY9" fmla="*/ 3367114 h 3843470"/>
              <a:gd name="connsiteX0" fmla="*/ 3733585 w 5436599"/>
              <a:gd name="connsiteY0" fmla="*/ 3417073 h 3843470"/>
              <a:gd name="connsiteX1" fmla="*/ 4830119 w 5436599"/>
              <a:gd name="connsiteY1" fmla="*/ 3086315 h 3843470"/>
              <a:gd name="connsiteX2" fmla="*/ 5436416 w 5436599"/>
              <a:gd name="connsiteY2" fmla="*/ 1525101 h 3843470"/>
              <a:gd name="connsiteX3" fmla="*/ 5038878 w 5436599"/>
              <a:gd name="connsiteY3" fmla="*/ 466701 h 3843470"/>
              <a:gd name="connsiteX4" fmla="*/ 1010176 w 5436599"/>
              <a:gd name="connsiteY4" fmla="*/ 19557 h 3843470"/>
              <a:gd name="connsiteX5" fmla="*/ 140691 w 5436599"/>
              <a:gd name="connsiteY5" fmla="*/ 783491 h 3843470"/>
              <a:gd name="connsiteX6" fmla="*/ 308525 w 5436599"/>
              <a:gd name="connsiteY6" fmla="*/ 2939564 h 3843470"/>
              <a:gd name="connsiteX7" fmla="*/ 3039861 w 5436599"/>
              <a:gd name="connsiteY7" fmla="*/ 3409918 h 3843470"/>
              <a:gd name="connsiteX8" fmla="*/ 3123040 w 5436599"/>
              <a:gd name="connsiteY8" fmla="*/ 3843470 h 3843470"/>
              <a:gd name="connsiteX9" fmla="*/ 3733585 w 5436599"/>
              <a:gd name="connsiteY9" fmla="*/ 3417073 h 3843470"/>
              <a:gd name="connsiteX0" fmla="*/ 3745572 w 5448586"/>
              <a:gd name="connsiteY0" fmla="*/ 3417073 h 3843470"/>
              <a:gd name="connsiteX1" fmla="*/ 4842106 w 5448586"/>
              <a:gd name="connsiteY1" fmla="*/ 3086315 h 3843470"/>
              <a:gd name="connsiteX2" fmla="*/ 5448403 w 5448586"/>
              <a:gd name="connsiteY2" fmla="*/ 1525101 h 3843470"/>
              <a:gd name="connsiteX3" fmla="*/ 5050865 w 5448586"/>
              <a:gd name="connsiteY3" fmla="*/ 466701 h 3843470"/>
              <a:gd name="connsiteX4" fmla="*/ 1022163 w 5448586"/>
              <a:gd name="connsiteY4" fmla="*/ 19557 h 3843470"/>
              <a:gd name="connsiteX5" fmla="*/ 152678 w 5448586"/>
              <a:gd name="connsiteY5" fmla="*/ 783491 h 3843470"/>
              <a:gd name="connsiteX6" fmla="*/ 320512 w 5448586"/>
              <a:gd name="connsiteY6" fmla="*/ 2939564 h 3843470"/>
              <a:gd name="connsiteX7" fmla="*/ 3236934 w 5448586"/>
              <a:gd name="connsiteY7" fmla="*/ 3422408 h 3843470"/>
              <a:gd name="connsiteX8" fmla="*/ 3135027 w 5448586"/>
              <a:gd name="connsiteY8" fmla="*/ 3843470 h 3843470"/>
              <a:gd name="connsiteX9" fmla="*/ 3745572 w 5448586"/>
              <a:gd name="connsiteY9" fmla="*/ 3417073 h 3843470"/>
              <a:gd name="connsiteX0" fmla="*/ 3745572 w 5448586"/>
              <a:gd name="connsiteY0" fmla="*/ 3417073 h 3793511"/>
              <a:gd name="connsiteX1" fmla="*/ 4842106 w 5448586"/>
              <a:gd name="connsiteY1" fmla="*/ 3086315 h 3793511"/>
              <a:gd name="connsiteX2" fmla="*/ 5448403 w 5448586"/>
              <a:gd name="connsiteY2" fmla="*/ 1525101 h 3793511"/>
              <a:gd name="connsiteX3" fmla="*/ 5050865 w 5448586"/>
              <a:gd name="connsiteY3" fmla="*/ 466701 h 3793511"/>
              <a:gd name="connsiteX4" fmla="*/ 1022163 w 5448586"/>
              <a:gd name="connsiteY4" fmla="*/ 19557 h 3793511"/>
              <a:gd name="connsiteX5" fmla="*/ 152678 w 5448586"/>
              <a:gd name="connsiteY5" fmla="*/ 783491 h 3793511"/>
              <a:gd name="connsiteX6" fmla="*/ 320512 w 5448586"/>
              <a:gd name="connsiteY6" fmla="*/ 2939564 h 3793511"/>
              <a:gd name="connsiteX7" fmla="*/ 3236934 w 5448586"/>
              <a:gd name="connsiteY7" fmla="*/ 3422408 h 3793511"/>
              <a:gd name="connsiteX8" fmla="*/ 3233739 w 5448586"/>
              <a:gd name="connsiteY8" fmla="*/ 3793511 h 3793511"/>
              <a:gd name="connsiteX9" fmla="*/ 3745572 w 5448586"/>
              <a:gd name="connsiteY9" fmla="*/ 3417073 h 3793511"/>
              <a:gd name="connsiteX0" fmla="*/ 3745572 w 5452948"/>
              <a:gd name="connsiteY0" fmla="*/ 3417073 h 3793511"/>
              <a:gd name="connsiteX1" fmla="*/ 4928480 w 5452948"/>
              <a:gd name="connsiteY1" fmla="*/ 3061336 h 3793511"/>
              <a:gd name="connsiteX2" fmla="*/ 5448403 w 5452948"/>
              <a:gd name="connsiteY2" fmla="*/ 1525101 h 3793511"/>
              <a:gd name="connsiteX3" fmla="*/ 5050865 w 5452948"/>
              <a:gd name="connsiteY3" fmla="*/ 466701 h 3793511"/>
              <a:gd name="connsiteX4" fmla="*/ 1022163 w 5452948"/>
              <a:gd name="connsiteY4" fmla="*/ 19557 h 3793511"/>
              <a:gd name="connsiteX5" fmla="*/ 152678 w 5452948"/>
              <a:gd name="connsiteY5" fmla="*/ 783491 h 3793511"/>
              <a:gd name="connsiteX6" fmla="*/ 320512 w 5452948"/>
              <a:gd name="connsiteY6" fmla="*/ 2939564 h 3793511"/>
              <a:gd name="connsiteX7" fmla="*/ 3236934 w 5452948"/>
              <a:gd name="connsiteY7" fmla="*/ 3422408 h 3793511"/>
              <a:gd name="connsiteX8" fmla="*/ 3233739 w 5452948"/>
              <a:gd name="connsiteY8" fmla="*/ 3793511 h 3793511"/>
              <a:gd name="connsiteX9" fmla="*/ 3745572 w 5452948"/>
              <a:gd name="connsiteY9" fmla="*/ 3417073 h 3793511"/>
              <a:gd name="connsiteX0" fmla="*/ 3745572 w 5452948"/>
              <a:gd name="connsiteY0" fmla="*/ 3417073 h 3793511"/>
              <a:gd name="connsiteX1" fmla="*/ 4928480 w 5452948"/>
              <a:gd name="connsiteY1" fmla="*/ 3061336 h 3793511"/>
              <a:gd name="connsiteX2" fmla="*/ 5448403 w 5452948"/>
              <a:gd name="connsiteY2" fmla="*/ 1525101 h 3793511"/>
              <a:gd name="connsiteX3" fmla="*/ 5050865 w 5452948"/>
              <a:gd name="connsiteY3" fmla="*/ 466701 h 3793511"/>
              <a:gd name="connsiteX4" fmla="*/ 1022163 w 5452948"/>
              <a:gd name="connsiteY4" fmla="*/ 19557 h 3793511"/>
              <a:gd name="connsiteX5" fmla="*/ 152678 w 5452948"/>
              <a:gd name="connsiteY5" fmla="*/ 783491 h 3793511"/>
              <a:gd name="connsiteX6" fmla="*/ 320512 w 5452948"/>
              <a:gd name="connsiteY6" fmla="*/ 2939564 h 3793511"/>
              <a:gd name="connsiteX7" fmla="*/ 3236934 w 5452948"/>
              <a:gd name="connsiteY7" fmla="*/ 3422408 h 3793511"/>
              <a:gd name="connsiteX8" fmla="*/ 3233739 w 5452948"/>
              <a:gd name="connsiteY8" fmla="*/ 3793511 h 3793511"/>
              <a:gd name="connsiteX9" fmla="*/ 3745572 w 5452948"/>
              <a:gd name="connsiteY9" fmla="*/ 3417073 h 3793511"/>
              <a:gd name="connsiteX0" fmla="*/ 3744403 w 5451779"/>
              <a:gd name="connsiteY0" fmla="*/ 3417073 h 3793511"/>
              <a:gd name="connsiteX1" fmla="*/ 4927311 w 5451779"/>
              <a:gd name="connsiteY1" fmla="*/ 3061336 h 3793511"/>
              <a:gd name="connsiteX2" fmla="*/ 5447234 w 5451779"/>
              <a:gd name="connsiteY2" fmla="*/ 1525101 h 3793511"/>
              <a:gd name="connsiteX3" fmla="*/ 5049696 w 5451779"/>
              <a:gd name="connsiteY3" fmla="*/ 466701 h 3793511"/>
              <a:gd name="connsiteX4" fmla="*/ 1020994 w 5451779"/>
              <a:gd name="connsiteY4" fmla="*/ 19557 h 3793511"/>
              <a:gd name="connsiteX5" fmla="*/ 151509 w 5451779"/>
              <a:gd name="connsiteY5" fmla="*/ 783491 h 3793511"/>
              <a:gd name="connsiteX6" fmla="*/ 319343 w 5451779"/>
              <a:gd name="connsiteY6" fmla="*/ 2939564 h 3793511"/>
              <a:gd name="connsiteX7" fmla="*/ 3217850 w 5451779"/>
              <a:gd name="connsiteY7" fmla="*/ 3422408 h 3793511"/>
              <a:gd name="connsiteX8" fmla="*/ 3232570 w 5451779"/>
              <a:gd name="connsiteY8" fmla="*/ 3793511 h 3793511"/>
              <a:gd name="connsiteX9" fmla="*/ 3744403 w 5451779"/>
              <a:gd name="connsiteY9" fmla="*/ 3417073 h 3793511"/>
              <a:gd name="connsiteX0" fmla="*/ 3744403 w 5451779"/>
              <a:gd name="connsiteY0" fmla="*/ 3417073 h 3793511"/>
              <a:gd name="connsiteX1" fmla="*/ 4927311 w 5451779"/>
              <a:gd name="connsiteY1" fmla="*/ 3061336 h 3793511"/>
              <a:gd name="connsiteX2" fmla="*/ 5447234 w 5451779"/>
              <a:gd name="connsiteY2" fmla="*/ 1525101 h 3793511"/>
              <a:gd name="connsiteX3" fmla="*/ 5049696 w 5451779"/>
              <a:gd name="connsiteY3" fmla="*/ 466701 h 3793511"/>
              <a:gd name="connsiteX4" fmla="*/ 1020994 w 5451779"/>
              <a:gd name="connsiteY4" fmla="*/ 19557 h 3793511"/>
              <a:gd name="connsiteX5" fmla="*/ 151509 w 5451779"/>
              <a:gd name="connsiteY5" fmla="*/ 783491 h 3793511"/>
              <a:gd name="connsiteX6" fmla="*/ 319343 w 5451779"/>
              <a:gd name="connsiteY6" fmla="*/ 2939564 h 3793511"/>
              <a:gd name="connsiteX7" fmla="*/ 3217850 w 5451779"/>
              <a:gd name="connsiteY7" fmla="*/ 3422408 h 3793511"/>
              <a:gd name="connsiteX8" fmla="*/ 3232570 w 5451779"/>
              <a:gd name="connsiteY8" fmla="*/ 3793511 h 3793511"/>
              <a:gd name="connsiteX9" fmla="*/ 3744403 w 5451779"/>
              <a:gd name="connsiteY9" fmla="*/ 3417073 h 3793511"/>
              <a:gd name="connsiteX0" fmla="*/ 3798149 w 5451779"/>
              <a:gd name="connsiteY0" fmla="*/ 3417073 h 3793511"/>
              <a:gd name="connsiteX1" fmla="*/ 4927311 w 5451779"/>
              <a:gd name="connsiteY1" fmla="*/ 3061336 h 3793511"/>
              <a:gd name="connsiteX2" fmla="*/ 5447234 w 5451779"/>
              <a:gd name="connsiteY2" fmla="*/ 1525101 h 3793511"/>
              <a:gd name="connsiteX3" fmla="*/ 5049696 w 5451779"/>
              <a:gd name="connsiteY3" fmla="*/ 466701 h 3793511"/>
              <a:gd name="connsiteX4" fmla="*/ 1020994 w 5451779"/>
              <a:gd name="connsiteY4" fmla="*/ 19557 h 3793511"/>
              <a:gd name="connsiteX5" fmla="*/ 151509 w 5451779"/>
              <a:gd name="connsiteY5" fmla="*/ 783491 h 3793511"/>
              <a:gd name="connsiteX6" fmla="*/ 319343 w 5451779"/>
              <a:gd name="connsiteY6" fmla="*/ 2939564 h 3793511"/>
              <a:gd name="connsiteX7" fmla="*/ 3217850 w 5451779"/>
              <a:gd name="connsiteY7" fmla="*/ 3422408 h 3793511"/>
              <a:gd name="connsiteX8" fmla="*/ 3232570 w 5451779"/>
              <a:gd name="connsiteY8" fmla="*/ 3793511 h 3793511"/>
              <a:gd name="connsiteX9" fmla="*/ 3798149 w 5451779"/>
              <a:gd name="connsiteY9" fmla="*/ 3417073 h 3793511"/>
              <a:gd name="connsiteX0" fmla="*/ 3798149 w 5451779"/>
              <a:gd name="connsiteY0" fmla="*/ 3417073 h 3793511"/>
              <a:gd name="connsiteX1" fmla="*/ 4927311 w 5451779"/>
              <a:gd name="connsiteY1" fmla="*/ 3061336 h 3793511"/>
              <a:gd name="connsiteX2" fmla="*/ 5447234 w 5451779"/>
              <a:gd name="connsiteY2" fmla="*/ 1525101 h 3793511"/>
              <a:gd name="connsiteX3" fmla="*/ 5049696 w 5451779"/>
              <a:gd name="connsiteY3" fmla="*/ 466701 h 3793511"/>
              <a:gd name="connsiteX4" fmla="*/ 1020994 w 5451779"/>
              <a:gd name="connsiteY4" fmla="*/ 19557 h 3793511"/>
              <a:gd name="connsiteX5" fmla="*/ 151509 w 5451779"/>
              <a:gd name="connsiteY5" fmla="*/ 783491 h 3793511"/>
              <a:gd name="connsiteX6" fmla="*/ 319343 w 5451779"/>
              <a:gd name="connsiteY6" fmla="*/ 2939564 h 3793511"/>
              <a:gd name="connsiteX7" fmla="*/ 3217850 w 5451779"/>
              <a:gd name="connsiteY7" fmla="*/ 3422408 h 3793511"/>
              <a:gd name="connsiteX8" fmla="*/ 3232570 w 5451779"/>
              <a:gd name="connsiteY8" fmla="*/ 3793511 h 3793511"/>
              <a:gd name="connsiteX9" fmla="*/ 3798149 w 5451779"/>
              <a:gd name="connsiteY9" fmla="*/ 3417073 h 3793511"/>
              <a:gd name="connsiteX0" fmla="*/ 3798149 w 5451779"/>
              <a:gd name="connsiteY0" fmla="*/ 3417073 h 3688651"/>
              <a:gd name="connsiteX1" fmla="*/ 4927311 w 5451779"/>
              <a:gd name="connsiteY1" fmla="*/ 3061336 h 3688651"/>
              <a:gd name="connsiteX2" fmla="*/ 5447234 w 5451779"/>
              <a:gd name="connsiteY2" fmla="*/ 1525101 h 3688651"/>
              <a:gd name="connsiteX3" fmla="*/ 5049696 w 5451779"/>
              <a:gd name="connsiteY3" fmla="*/ 466701 h 3688651"/>
              <a:gd name="connsiteX4" fmla="*/ 1020994 w 5451779"/>
              <a:gd name="connsiteY4" fmla="*/ 19557 h 3688651"/>
              <a:gd name="connsiteX5" fmla="*/ 151509 w 5451779"/>
              <a:gd name="connsiteY5" fmla="*/ 783491 h 3688651"/>
              <a:gd name="connsiteX6" fmla="*/ 319343 w 5451779"/>
              <a:gd name="connsiteY6" fmla="*/ 2939564 h 3688651"/>
              <a:gd name="connsiteX7" fmla="*/ 3217850 w 5451779"/>
              <a:gd name="connsiteY7" fmla="*/ 3422408 h 3688651"/>
              <a:gd name="connsiteX8" fmla="*/ 3195189 w 5451779"/>
              <a:gd name="connsiteY8" fmla="*/ 3688651 h 3688651"/>
              <a:gd name="connsiteX9" fmla="*/ 3798149 w 5451779"/>
              <a:gd name="connsiteY9" fmla="*/ 3417073 h 3688651"/>
              <a:gd name="connsiteX0" fmla="*/ 3798149 w 5451779"/>
              <a:gd name="connsiteY0" fmla="*/ 3417073 h 3688651"/>
              <a:gd name="connsiteX1" fmla="*/ 4927311 w 5451779"/>
              <a:gd name="connsiteY1" fmla="*/ 3061336 h 3688651"/>
              <a:gd name="connsiteX2" fmla="*/ 5447234 w 5451779"/>
              <a:gd name="connsiteY2" fmla="*/ 1525101 h 3688651"/>
              <a:gd name="connsiteX3" fmla="*/ 5049696 w 5451779"/>
              <a:gd name="connsiteY3" fmla="*/ 466701 h 3688651"/>
              <a:gd name="connsiteX4" fmla="*/ 1020994 w 5451779"/>
              <a:gd name="connsiteY4" fmla="*/ 19557 h 3688651"/>
              <a:gd name="connsiteX5" fmla="*/ 151509 w 5451779"/>
              <a:gd name="connsiteY5" fmla="*/ 783491 h 3688651"/>
              <a:gd name="connsiteX6" fmla="*/ 319343 w 5451779"/>
              <a:gd name="connsiteY6" fmla="*/ 2939564 h 3688651"/>
              <a:gd name="connsiteX7" fmla="*/ 3217850 w 5451779"/>
              <a:gd name="connsiteY7" fmla="*/ 3422408 h 3688651"/>
              <a:gd name="connsiteX8" fmla="*/ 3195189 w 5451779"/>
              <a:gd name="connsiteY8" fmla="*/ 3688651 h 3688651"/>
              <a:gd name="connsiteX9" fmla="*/ 3798149 w 5451779"/>
              <a:gd name="connsiteY9" fmla="*/ 3417073 h 3688651"/>
              <a:gd name="connsiteX0" fmla="*/ 3798149 w 5451779"/>
              <a:gd name="connsiteY0" fmla="*/ 3417073 h 3688651"/>
              <a:gd name="connsiteX1" fmla="*/ 4927311 w 5451779"/>
              <a:gd name="connsiteY1" fmla="*/ 3061336 h 3688651"/>
              <a:gd name="connsiteX2" fmla="*/ 5447234 w 5451779"/>
              <a:gd name="connsiteY2" fmla="*/ 1525101 h 3688651"/>
              <a:gd name="connsiteX3" fmla="*/ 5049696 w 5451779"/>
              <a:gd name="connsiteY3" fmla="*/ 466701 h 3688651"/>
              <a:gd name="connsiteX4" fmla="*/ 1020994 w 5451779"/>
              <a:gd name="connsiteY4" fmla="*/ 19557 h 3688651"/>
              <a:gd name="connsiteX5" fmla="*/ 151509 w 5451779"/>
              <a:gd name="connsiteY5" fmla="*/ 783491 h 3688651"/>
              <a:gd name="connsiteX6" fmla="*/ 319343 w 5451779"/>
              <a:gd name="connsiteY6" fmla="*/ 2939564 h 3688651"/>
              <a:gd name="connsiteX7" fmla="*/ 3217850 w 5451779"/>
              <a:gd name="connsiteY7" fmla="*/ 3422408 h 3688651"/>
              <a:gd name="connsiteX8" fmla="*/ 3195189 w 5451779"/>
              <a:gd name="connsiteY8" fmla="*/ 3688651 h 3688651"/>
              <a:gd name="connsiteX9" fmla="*/ 3798149 w 5451779"/>
              <a:gd name="connsiteY9" fmla="*/ 3417073 h 3688651"/>
              <a:gd name="connsiteX0" fmla="*/ 3850484 w 5451779"/>
              <a:gd name="connsiteY0" fmla="*/ 3417073 h 3688651"/>
              <a:gd name="connsiteX1" fmla="*/ 4927311 w 5451779"/>
              <a:gd name="connsiteY1" fmla="*/ 3061336 h 3688651"/>
              <a:gd name="connsiteX2" fmla="*/ 5447234 w 5451779"/>
              <a:gd name="connsiteY2" fmla="*/ 1525101 h 3688651"/>
              <a:gd name="connsiteX3" fmla="*/ 5049696 w 5451779"/>
              <a:gd name="connsiteY3" fmla="*/ 466701 h 3688651"/>
              <a:gd name="connsiteX4" fmla="*/ 1020994 w 5451779"/>
              <a:gd name="connsiteY4" fmla="*/ 19557 h 3688651"/>
              <a:gd name="connsiteX5" fmla="*/ 151509 w 5451779"/>
              <a:gd name="connsiteY5" fmla="*/ 783491 h 3688651"/>
              <a:gd name="connsiteX6" fmla="*/ 319343 w 5451779"/>
              <a:gd name="connsiteY6" fmla="*/ 2939564 h 3688651"/>
              <a:gd name="connsiteX7" fmla="*/ 3217850 w 5451779"/>
              <a:gd name="connsiteY7" fmla="*/ 3422408 h 3688651"/>
              <a:gd name="connsiteX8" fmla="*/ 3195189 w 5451779"/>
              <a:gd name="connsiteY8" fmla="*/ 3688651 h 3688651"/>
              <a:gd name="connsiteX9" fmla="*/ 3850484 w 5451779"/>
              <a:gd name="connsiteY9" fmla="*/ 3417073 h 3688651"/>
              <a:gd name="connsiteX0" fmla="*/ 3850484 w 5451779"/>
              <a:gd name="connsiteY0" fmla="*/ 3417073 h 3663685"/>
              <a:gd name="connsiteX1" fmla="*/ 4927311 w 5451779"/>
              <a:gd name="connsiteY1" fmla="*/ 3061336 h 3663685"/>
              <a:gd name="connsiteX2" fmla="*/ 5447234 w 5451779"/>
              <a:gd name="connsiteY2" fmla="*/ 1525101 h 3663685"/>
              <a:gd name="connsiteX3" fmla="*/ 5049696 w 5451779"/>
              <a:gd name="connsiteY3" fmla="*/ 466701 h 3663685"/>
              <a:gd name="connsiteX4" fmla="*/ 1020994 w 5451779"/>
              <a:gd name="connsiteY4" fmla="*/ 19557 h 3663685"/>
              <a:gd name="connsiteX5" fmla="*/ 151509 w 5451779"/>
              <a:gd name="connsiteY5" fmla="*/ 783491 h 3663685"/>
              <a:gd name="connsiteX6" fmla="*/ 319343 w 5451779"/>
              <a:gd name="connsiteY6" fmla="*/ 2939564 h 3663685"/>
              <a:gd name="connsiteX7" fmla="*/ 3217850 w 5451779"/>
              <a:gd name="connsiteY7" fmla="*/ 3422408 h 3663685"/>
              <a:gd name="connsiteX8" fmla="*/ 3195190 w 5451779"/>
              <a:gd name="connsiteY8" fmla="*/ 3663685 h 3663685"/>
              <a:gd name="connsiteX9" fmla="*/ 3850484 w 5451779"/>
              <a:gd name="connsiteY9" fmla="*/ 3417073 h 3663685"/>
              <a:gd name="connsiteX0" fmla="*/ 3850484 w 5451779"/>
              <a:gd name="connsiteY0" fmla="*/ 3417073 h 3663685"/>
              <a:gd name="connsiteX1" fmla="*/ 4927311 w 5451779"/>
              <a:gd name="connsiteY1" fmla="*/ 3061336 h 3663685"/>
              <a:gd name="connsiteX2" fmla="*/ 5447234 w 5451779"/>
              <a:gd name="connsiteY2" fmla="*/ 1525101 h 3663685"/>
              <a:gd name="connsiteX3" fmla="*/ 5049696 w 5451779"/>
              <a:gd name="connsiteY3" fmla="*/ 466701 h 3663685"/>
              <a:gd name="connsiteX4" fmla="*/ 1020994 w 5451779"/>
              <a:gd name="connsiteY4" fmla="*/ 19557 h 3663685"/>
              <a:gd name="connsiteX5" fmla="*/ 151509 w 5451779"/>
              <a:gd name="connsiteY5" fmla="*/ 783491 h 3663685"/>
              <a:gd name="connsiteX6" fmla="*/ 319343 w 5451779"/>
              <a:gd name="connsiteY6" fmla="*/ 2939564 h 3663685"/>
              <a:gd name="connsiteX7" fmla="*/ 3217850 w 5451779"/>
              <a:gd name="connsiteY7" fmla="*/ 3422408 h 3663685"/>
              <a:gd name="connsiteX8" fmla="*/ 3195190 w 5451779"/>
              <a:gd name="connsiteY8" fmla="*/ 3663685 h 3663685"/>
              <a:gd name="connsiteX9" fmla="*/ 3850484 w 5451779"/>
              <a:gd name="connsiteY9" fmla="*/ 3417073 h 3663685"/>
              <a:gd name="connsiteX0" fmla="*/ 3873290 w 5474585"/>
              <a:gd name="connsiteY0" fmla="*/ 3417073 h 3663685"/>
              <a:gd name="connsiteX1" fmla="*/ 4950117 w 5474585"/>
              <a:gd name="connsiteY1" fmla="*/ 3061336 h 3663685"/>
              <a:gd name="connsiteX2" fmla="*/ 5470040 w 5474585"/>
              <a:gd name="connsiteY2" fmla="*/ 1525101 h 3663685"/>
              <a:gd name="connsiteX3" fmla="*/ 5072502 w 5474585"/>
              <a:gd name="connsiteY3" fmla="*/ 466701 h 3663685"/>
              <a:gd name="connsiteX4" fmla="*/ 1407509 w 5474585"/>
              <a:gd name="connsiteY4" fmla="*/ 19557 h 3663685"/>
              <a:gd name="connsiteX5" fmla="*/ 174315 w 5474585"/>
              <a:gd name="connsiteY5" fmla="*/ 783491 h 3663685"/>
              <a:gd name="connsiteX6" fmla="*/ 342149 w 5474585"/>
              <a:gd name="connsiteY6" fmla="*/ 2939564 h 3663685"/>
              <a:gd name="connsiteX7" fmla="*/ 3240656 w 5474585"/>
              <a:gd name="connsiteY7" fmla="*/ 3422408 h 3663685"/>
              <a:gd name="connsiteX8" fmla="*/ 3217996 w 5474585"/>
              <a:gd name="connsiteY8" fmla="*/ 3663685 h 3663685"/>
              <a:gd name="connsiteX9" fmla="*/ 3873290 w 5474585"/>
              <a:gd name="connsiteY9" fmla="*/ 3417073 h 3663685"/>
              <a:gd name="connsiteX0" fmla="*/ 3782561 w 5383856"/>
              <a:gd name="connsiteY0" fmla="*/ 3417073 h 3663685"/>
              <a:gd name="connsiteX1" fmla="*/ 4859388 w 5383856"/>
              <a:gd name="connsiteY1" fmla="*/ 3061336 h 3663685"/>
              <a:gd name="connsiteX2" fmla="*/ 5379311 w 5383856"/>
              <a:gd name="connsiteY2" fmla="*/ 1525101 h 3663685"/>
              <a:gd name="connsiteX3" fmla="*/ 4981773 w 5383856"/>
              <a:gd name="connsiteY3" fmla="*/ 466701 h 3663685"/>
              <a:gd name="connsiteX4" fmla="*/ 1316780 w 5383856"/>
              <a:gd name="connsiteY4" fmla="*/ 19557 h 3663685"/>
              <a:gd name="connsiteX5" fmla="*/ 271711 w 5383856"/>
              <a:gd name="connsiteY5" fmla="*/ 783491 h 3663685"/>
              <a:gd name="connsiteX6" fmla="*/ 251420 w 5383856"/>
              <a:gd name="connsiteY6" fmla="*/ 2939564 h 3663685"/>
              <a:gd name="connsiteX7" fmla="*/ 3149927 w 5383856"/>
              <a:gd name="connsiteY7" fmla="*/ 3422408 h 3663685"/>
              <a:gd name="connsiteX8" fmla="*/ 3127267 w 5383856"/>
              <a:gd name="connsiteY8" fmla="*/ 3663685 h 3663685"/>
              <a:gd name="connsiteX9" fmla="*/ 3782561 w 5383856"/>
              <a:gd name="connsiteY9" fmla="*/ 3417073 h 3663685"/>
              <a:gd name="connsiteX0" fmla="*/ 3580559 w 5181854"/>
              <a:gd name="connsiteY0" fmla="*/ 3417073 h 3663685"/>
              <a:gd name="connsiteX1" fmla="*/ 4657386 w 5181854"/>
              <a:gd name="connsiteY1" fmla="*/ 3061336 h 3663685"/>
              <a:gd name="connsiteX2" fmla="*/ 5177309 w 5181854"/>
              <a:gd name="connsiteY2" fmla="*/ 1525101 h 3663685"/>
              <a:gd name="connsiteX3" fmla="*/ 4779771 w 5181854"/>
              <a:gd name="connsiteY3" fmla="*/ 466701 h 3663685"/>
              <a:gd name="connsiteX4" fmla="*/ 1114778 w 5181854"/>
              <a:gd name="connsiteY4" fmla="*/ 19557 h 3663685"/>
              <a:gd name="connsiteX5" fmla="*/ 69709 w 5181854"/>
              <a:gd name="connsiteY5" fmla="*/ 783491 h 3663685"/>
              <a:gd name="connsiteX6" fmla="*/ 413129 w 5181854"/>
              <a:gd name="connsiteY6" fmla="*/ 3002561 h 3663685"/>
              <a:gd name="connsiteX7" fmla="*/ 2947925 w 5181854"/>
              <a:gd name="connsiteY7" fmla="*/ 3422408 h 3663685"/>
              <a:gd name="connsiteX8" fmla="*/ 2925265 w 5181854"/>
              <a:gd name="connsiteY8" fmla="*/ 3663685 h 3663685"/>
              <a:gd name="connsiteX9" fmla="*/ 3580559 w 5181854"/>
              <a:gd name="connsiteY9" fmla="*/ 3417073 h 3663685"/>
              <a:gd name="connsiteX0" fmla="*/ 3568134 w 5169429"/>
              <a:gd name="connsiteY0" fmla="*/ 3417073 h 3663685"/>
              <a:gd name="connsiteX1" fmla="*/ 4644961 w 5169429"/>
              <a:gd name="connsiteY1" fmla="*/ 3061336 h 3663685"/>
              <a:gd name="connsiteX2" fmla="*/ 5164884 w 5169429"/>
              <a:gd name="connsiteY2" fmla="*/ 1525101 h 3663685"/>
              <a:gd name="connsiteX3" fmla="*/ 4767346 w 5169429"/>
              <a:gd name="connsiteY3" fmla="*/ 466701 h 3663685"/>
              <a:gd name="connsiteX4" fmla="*/ 1102353 w 5169429"/>
              <a:gd name="connsiteY4" fmla="*/ 19557 h 3663685"/>
              <a:gd name="connsiteX5" fmla="*/ 57284 w 5169429"/>
              <a:gd name="connsiteY5" fmla="*/ 783491 h 3663685"/>
              <a:gd name="connsiteX6" fmla="*/ 438330 w 5169429"/>
              <a:gd name="connsiteY6" fmla="*/ 3020560 h 3663685"/>
              <a:gd name="connsiteX7" fmla="*/ 2935500 w 5169429"/>
              <a:gd name="connsiteY7" fmla="*/ 3422408 h 3663685"/>
              <a:gd name="connsiteX8" fmla="*/ 2912840 w 5169429"/>
              <a:gd name="connsiteY8" fmla="*/ 3663685 h 3663685"/>
              <a:gd name="connsiteX9" fmla="*/ 3568134 w 5169429"/>
              <a:gd name="connsiteY9" fmla="*/ 3417073 h 3663685"/>
              <a:gd name="connsiteX0" fmla="*/ 3568133 w 5169428"/>
              <a:gd name="connsiteY0" fmla="*/ 3417073 h 3663685"/>
              <a:gd name="connsiteX1" fmla="*/ 4644960 w 5169428"/>
              <a:gd name="connsiteY1" fmla="*/ 3061336 h 3663685"/>
              <a:gd name="connsiteX2" fmla="*/ 5164883 w 5169428"/>
              <a:gd name="connsiteY2" fmla="*/ 1525101 h 3663685"/>
              <a:gd name="connsiteX3" fmla="*/ 4767345 w 5169428"/>
              <a:gd name="connsiteY3" fmla="*/ 466701 h 3663685"/>
              <a:gd name="connsiteX4" fmla="*/ 1102352 w 5169428"/>
              <a:gd name="connsiteY4" fmla="*/ 19557 h 3663685"/>
              <a:gd name="connsiteX5" fmla="*/ 57283 w 5169428"/>
              <a:gd name="connsiteY5" fmla="*/ 783491 h 3663685"/>
              <a:gd name="connsiteX6" fmla="*/ 438329 w 5169428"/>
              <a:gd name="connsiteY6" fmla="*/ 2930565 h 3663685"/>
              <a:gd name="connsiteX7" fmla="*/ 2935499 w 5169428"/>
              <a:gd name="connsiteY7" fmla="*/ 3422408 h 3663685"/>
              <a:gd name="connsiteX8" fmla="*/ 2912839 w 5169428"/>
              <a:gd name="connsiteY8" fmla="*/ 3663685 h 3663685"/>
              <a:gd name="connsiteX9" fmla="*/ 3568133 w 5169428"/>
              <a:gd name="connsiteY9" fmla="*/ 3417073 h 3663685"/>
              <a:gd name="connsiteX0" fmla="*/ 3560828 w 5162123"/>
              <a:gd name="connsiteY0" fmla="*/ 3417073 h 3663685"/>
              <a:gd name="connsiteX1" fmla="*/ 4637655 w 5162123"/>
              <a:gd name="connsiteY1" fmla="*/ 3061336 h 3663685"/>
              <a:gd name="connsiteX2" fmla="*/ 5157578 w 5162123"/>
              <a:gd name="connsiteY2" fmla="*/ 1525101 h 3663685"/>
              <a:gd name="connsiteX3" fmla="*/ 4760040 w 5162123"/>
              <a:gd name="connsiteY3" fmla="*/ 466701 h 3663685"/>
              <a:gd name="connsiteX4" fmla="*/ 1095047 w 5162123"/>
              <a:gd name="connsiteY4" fmla="*/ 19557 h 3663685"/>
              <a:gd name="connsiteX5" fmla="*/ 49978 w 5162123"/>
              <a:gd name="connsiteY5" fmla="*/ 783491 h 3663685"/>
              <a:gd name="connsiteX6" fmla="*/ 456108 w 5162123"/>
              <a:gd name="connsiteY6" fmla="*/ 2921566 h 3663685"/>
              <a:gd name="connsiteX7" fmla="*/ 2928194 w 5162123"/>
              <a:gd name="connsiteY7" fmla="*/ 3422408 h 3663685"/>
              <a:gd name="connsiteX8" fmla="*/ 2905534 w 5162123"/>
              <a:gd name="connsiteY8" fmla="*/ 3663685 h 3663685"/>
              <a:gd name="connsiteX9" fmla="*/ 3560828 w 5162123"/>
              <a:gd name="connsiteY9" fmla="*/ 3417073 h 3663685"/>
              <a:gd name="connsiteX0" fmla="*/ 3560828 w 5157795"/>
              <a:gd name="connsiteY0" fmla="*/ 3417903 h 3664515"/>
              <a:gd name="connsiteX1" fmla="*/ 4637655 w 5157795"/>
              <a:gd name="connsiteY1" fmla="*/ 3062166 h 3664515"/>
              <a:gd name="connsiteX2" fmla="*/ 5157578 w 5157795"/>
              <a:gd name="connsiteY2" fmla="*/ 1525931 h 3664515"/>
              <a:gd name="connsiteX3" fmla="*/ 4672248 w 5157795"/>
              <a:gd name="connsiteY3" fmla="*/ 449532 h 3664515"/>
              <a:gd name="connsiteX4" fmla="*/ 1095047 w 5157795"/>
              <a:gd name="connsiteY4" fmla="*/ 20387 h 3664515"/>
              <a:gd name="connsiteX5" fmla="*/ 49978 w 5157795"/>
              <a:gd name="connsiteY5" fmla="*/ 784321 h 3664515"/>
              <a:gd name="connsiteX6" fmla="*/ 456108 w 5157795"/>
              <a:gd name="connsiteY6" fmla="*/ 2922396 h 3664515"/>
              <a:gd name="connsiteX7" fmla="*/ 2928194 w 5157795"/>
              <a:gd name="connsiteY7" fmla="*/ 3423238 h 3664515"/>
              <a:gd name="connsiteX8" fmla="*/ 2905534 w 5157795"/>
              <a:gd name="connsiteY8" fmla="*/ 3664515 h 3664515"/>
              <a:gd name="connsiteX9" fmla="*/ 3560828 w 5157795"/>
              <a:gd name="connsiteY9" fmla="*/ 3417903 h 3664515"/>
              <a:gd name="connsiteX0" fmla="*/ 3560828 w 5157966"/>
              <a:gd name="connsiteY0" fmla="*/ 3417903 h 3664515"/>
              <a:gd name="connsiteX1" fmla="*/ 4625113 w 5157966"/>
              <a:gd name="connsiteY1" fmla="*/ 2972172 h 3664515"/>
              <a:gd name="connsiteX2" fmla="*/ 5157578 w 5157966"/>
              <a:gd name="connsiteY2" fmla="*/ 1525931 h 3664515"/>
              <a:gd name="connsiteX3" fmla="*/ 4672248 w 5157966"/>
              <a:gd name="connsiteY3" fmla="*/ 449532 h 3664515"/>
              <a:gd name="connsiteX4" fmla="*/ 1095047 w 5157966"/>
              <a:gd name="connsiteY4" fmla="*/ 20387 h 3664515"/>
              <a:gd name="connsiteX5" fmla="*/ 49978 w 5157966"/>
              <a:gd name="connsiteY5" fmla="*/ 784321 h 3664515"/>
              <a:gd name="connsiteX6" fmla="*/ 456108 w 5157966"/>
              <a:gd name="connsiteY6" fmla="*/ 2922396 h 3664515"/>
              <a:gd name="connsiteX7" fmla="*/ 2928194 w 5157966"/>
              <a:gd name="connsiteY7" fmla="*/ 3423238 h 3664515"/>
              <a:gd name="connsiteX8" fmla="*/ 2905534 w 5157966"/>
              <a:gd name="connsiteY8" fmla="*/ 3664515 h 3664515"/>
              <a:gd name="connsiteX9" fmla="*/ 3560828 w 5157966"/>
              <a:gd name="connsiteY9" fmla="*/ 3417903 h 3664515"/>
              <a:gd name="connsiteX0" fmla="*/ 3560828 w 5157966"/>
              <a:gd name="connsiteY0" fmla="*/ 3417903 h 3664515"/>
              <a:gd name="connsiteX1" fmla="*/ 4625113 w 5157966"/>
              <a:gd name="connsiteY1" fmla="*/ 2972172 h 3664515"/>
              <a:gd name="connsiteX2" fmla="*/ 5157578 w 5157966"/>
              <a:gd name="connsiteY2" fmla="*/ 1606926 h 3664515"/>
              <a:gd name="connsiteX3" fmla="*/ 4672248 w 5157966"/>
              <a:gd name="connsiteY3" fmla="*/ 449532 h 3664515"/>
              <a:gd name="connsiteX4" fmla="*/ 1095047 w 5157966"/>
              <a:gd name="connsiteY4" fmla="*/ 20387 h 3664515"/>
              <a:gd name="connsiteX5" fmla="*/ 49978 w 5157966"/>
              <a:gd name="connsiteY5" fmla="*/ 784321 h 3664515"/>
              <a:gd name="connsiteX6" fmla="*/ 456108 w 5157966"/>
              <a:gd name="connsiteY6" fmla="*/ 2922396 h 3664515"/>
              <a:gd name="connsiteX7" fmla="*/ 2928194 w 5157966"/>
              <a:gd name="connsiteY7" fmla="*/ 3423238 h 3664515"/>
              <a:gd name="connsiteX8" fmla="*/ 2905534 w 5157966"/>
              <a:gd name="connsiteY8" fmla="*/ 3664515 h 3664515"/>
              <a:gd name="connsiteX9" fmla="*/ 3560828 w 5157966"/>
              <a:gd name="connsiteY9" fmla="*/ 3417903 h 3664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157966" h="3664515">
                <a:moveTo>
                  <a:pt x="3560828" y="3417903"/>
                </a:moveTo>
                <a:cubicBezTo>
                  <a:pt x="4020373" y="3449733"/>
                  <a:pt x="4358988" y="3274001"/>
                  <a:pt x="4625113" y="2972172"/>
                </a:cubicBezTo>
                <a:cubicBezTo>
                  <a:pt x="4891238" y="2670343"/>
                  <a:pt x="5149722" y="2027366"/>
                  <a:pt x="5157578" y="1606926"/>
                </a:cubicBezTo>
                <a:cubicBezTo>
                  <a:pt x="5165434" y="1186486"/>
                  <a:pt x="5055868" y="699491"/>
                  <a:pt x="4672248" y="449532"/>
                </a:cubicBezTo>
                <a:cubicBezTo>
                  <a:pt x="4230479" y="245182"/>
                  <a:pt x="2144491" y="-85439"/>
                  <a:pt x="1095047" y="20387"/>
                </a:cubicBezTo>
                <a:cubicBezTo>
                  <a:pt x="609596" y="84599"/>
                  <a:pt x="156468" y="300653"/>
                  <a:pt x="49978" y="784321"/>
                </a:cubicBezTo>
                <a:cubicBezTo>
                  <a:pt x="-56512" y="1267989"/>
                  <a:pt x="-23595" y="2482577"/>
                  <a:pt x="456108" y="2922396"/>
                </a:cubicBezTo>
                <a:cubicBezTo>
                  <a:pt x="935811" y="3362215"/>
                  <a:pt x="1626172" y="3439085"/>
                  <a:pt x="2928194" y="3423238"/>
                </a:cubicBezTo>
                <a:cubicBezTo>
                  <a:pt x="2961858" y="3542568"/>
                  <a:pt x="2958691" y="3539928"/>
                  <a:pt x="2905534" y="3664515"/>
                </a:cubicBezTo>
                <a:cubicBezTo>
                  <a:pt x="3294758" y="3581805"/>
                  <a:pt x="3560828" y="3417903"/>
                  <a:pt x="3560828" y="3417903"/>
                </a:cubicBez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59CC00-E6CB-4403-89B9-7EB6D57E3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00263" y="6356350"/>
            <a:ext cx="523902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C7FAD9F-AEE9-406E-B720-57D2B9DB2816}" type="slidenum">
              <a:rPr lang="en-US" smtClean="0"/>
              <a:pPr>
                <a:spcAft>
                  <a:spcPts val="600"/>
                </a:spcAft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051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Freeform: Shape 70">
            <a:extLst>
              <a:ext uri="{FF2B5EF4-FFF2-40B4-BE49-F238E27FC236}">
                <a16:creationId xmlns:a16="http://schemas.microsoft.com/office/drawing/2014/main" id="{96A35EAA-ED80-4FF1-942C-82B1D483AF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33683" flipH="1">
            <a:off x="977627" y="481134"/>
            <a:ext cx="9378187" cy="5238589"/>
          </a:xfrm>
          <a:custGeom>
            <a:avLst/>
            <a:gdLst/>
            <a:ahLst/>
            <a:cxnLst/>
            <a:rect l="l" t="t" r="r" b="b"/>
            <a:pathLst>
              <a:path w="1237972" h="852489">
                <a:moveTo>
                  <a:pt x="633056" y="852489"/>
                </a:moveTo>
                <a:cubicBezTo>
                  <a:pt x="716495" y="841059"/>
                  <a:pt x="733789" y="812455"/>
                  <a:pt x="825461" y="773218"/>
                </a:cubicBezTo>
                <a:cubicBezTo>
                  <a:pt x="917133" y="733981"/>
                  <a:pt x="1120276" y="716959"/>
                  <a:pt x="1183087" y="617069"/>
                </a:cubicBezTo>
                <a:cubicBezTo>
                  <a:pt x="1245898" y="517180"/>
                  <a:pt x="1258148" y="283568"/>
                  <a:pt x="1202325" y="173881"/>
                </a:cubicBezTo>
                <a:cubicBezTo>
                  <a:pt x="1146502" y="64194"/>
                  <a:pt x="1083676" y="36572"/>
                  <a:pt x="981005" y="19225"/>
                </a:cubicBezTo>
                <a:cubicBezTo>
                  <a:pt x="823274" y="-7425"/>
                  <a:pt x="446352" y="-23746"/>
                  <a:pt x="245994" y="92349"/>
                </a:cubicBezTo>
                <a:cubicBezTo>
                  <a:pt x="45636" y="208444"/>
                  <a:pt x="-47145" y="246094"/>
                  <a:pt x="23501" y="568036"/>
                </a:cubicBezTo>
                <a:cubicBezTo>
                  <a:pt x="51046" y="756743"/>
                  <a:pt x="510357" y="722029"/>
                  <a:pt x="552172" y="730697"/>
                </a:cubicBezTo>
                <a:cubicBezTo>
                  <a:pt x="733623" y="767368"/>
                  <a:pt x="633056" y="852489"/>
                  <a:pt x="633056" y="852489"/>
                </a:cubicBezTo>
                <a:close/>
              </a:path>
            </a:pathLst>
          </a:custGeom>
          <a:solidFill>
            <a:schemeClr val="bg1"/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29" name="Freeform: Shape 72">
            <a:extLst>
              <a:ext uri="{FF2B5EF4-FFF2-40B4-BE49-F238E27FC236}">
                <a16:creationId xmlns:a16="http://schemas.microsoft.com/office/drawing/2014/main" id="{D415F49B-3CBC-46CF-AFB5-988852D047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33683" flipH="1">
            <a:off x="1010574" y="456230"/>
            <a:ext cx="9378187" cy="5238589"/>
          </a:xfrm>
          <a:custGeom>
            <a:avLst/>
            <a:gdLst/>
            <a:ahLst/>
            <a:cxnLst/>
            <a:rect l="l" t="t" r="r" b="b"/>
            <a:pathLst>
              <a:path w="1237972" h="852489">
                <a:moveTo>
                  <a:pt x="633056" y="852489"/>
                </a:moveTo>
                <a:cubicBezTo>
                  <a:pt x="716495" y="841059"/>
                  <a:pt x="733789" y="812455"/>
                  <a:pt x="825461" y="773218"/>
                </a:cubicBezTo>
                <a:cubicBezTo>
                  <a:pt x="917133" y="733981"/>
                  <a:pt x="1120276" y="716959"/>
                  <a:pt x="1183087" y="617069"/>
                </a:cubicBezTo>
                <a:cubicBezTo>
                  <a:pt x="1245898" y="517180"/>
                  <a:pt x="1258148" y="283568"/>
                  <a:pt x="1202325" y="173881"/>
                </a:cubicBezTo>
                <a:cubicBezTo>
                  <a:pt x="1146502" y="64194"/>
                  <a:pt x="1083676" y="36572"/>
                  <a:pt x="981005" y="19225"/>
                </a:cubicBezTo>
                <a:cubicBezTo>
                  <a:pt x="823274" y="-7425"/>
                  <a:pt x="446352" y="-23746"/>
                  <a:pt x="245994" y="92349"/>
                </a:cubicBezTo>
                <a:cubicBezTo>
                  <a:pt x="45636" y="208444"/>
                  <a:pt x="-47145" y="246094"/>
                  <a:pt x="23501" y="568036"/>
                </a:cubicBezTo>
                <a:cubicBezTo>
                  <a:pt x="51046" y="756743"/>
                  <a:pt x="510357" y="722029"/>
                  <a:pt x="552172" y="730697"/>
                </a:cubicBezTo>
                <a:cubicBezTo>
                  <a:pt x="733623" y="767368"/>
                  <a:pt x="633056" y="852489"/>
                  <a:pt x="633056" y="852489"/>
                </a:cubicBez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 useBgFill="1">
        <p:nvSpPr>
          <p:cNvPr id="1030" name="Rectangle 74">
            <a:extLst>
              <a:ext uri="{FF2B5EF4-FFF2-40B4-BE49-F238E27FC236}">
                <a16:creationId xmlns:a16="http://schemas.microsoft.com/office/drawing/2014/main" id="{7FB5426F-482B-4074-A203-9F2C2BEB0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1" name="Freeform: Shape 76">
            <a:extLst>
              <a:ext uri="{FF2B5EF4-FFF2-40B4-BE49-F238E27FC236}">
                <a16:creationId xmlns:a16="http://schemas.microsoft.com/office/drawing/2014/main" id="{F778232E-C75B-4B3C-9201-81C0775715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40086" y="335066"/>
            <a:ext cx="7441203" cy="6013686"/>
          </a:xfrm>
          <a:custGeom>
            <a:avLst/>
            <a:gdLst>
              <a:gd name="connsiteX0" fmla="*/ 7142118 w 7680682"/>
              <a:gd name="connsiteY0" fmla="*/ 6405352 h 6405386"/>
              <a:gd name="connsiteX1" fmla="*/ 6552830 w 7680682"/>
              <a:gd name="connsiteY1" fmla="*/ 6396252 h 6405386"/>
              <a:gd name="connsiteX2" fmla="*/ 987782 w 7680682"/>
              <a:gd name="connsiteY2" fmla="*/ 6365722 h 6405386"/>
              <a:gd name="connsiteX3" fmla="*/ 0 w 7680682"/>
              <a:gd name="connsiteY3" fmla="*/ 6336938 h 6405386"/>
              <a:gd name="connsiteX4" fmla="*/ 0 w 7680682"/>
              <a:gd name="connsiteY4" fmla="*/ 32372 h 6405386"/>
              <a:gd name="connsiteX5" fmla="*/ 157934 w 7680682"/>
              <a:gd name="connsiteY5" fmla="*/ 32797 h 6405386"/>
              <a:gd name="connsiteX6" fmla="*/ 6431319 w 7680682"/>
              <a:gd name="connsiteY6" fmla="*/ 0 h 6405386"/>
              <a:gd name="connsiteX7" fmla="*/ 7631470 w 7680682"/>
              <a:gd name="connsiteY7" fmla="*/ 30531 h 6405386"/>
              <a:gd name="connsiteX8" fmla="*/ 7560032 w 7680682"/>
              <a:gd name="connsiteY8" fmla="*/ 6274128 h 6405386"/>
              <a:gd name="connsiteX9" fmla="*/ 7394324 w 7680682"/>
              <a:gd name="connsiteY9" fmla="*/ 6402154 h 6405386"/>
              <a:gd name="connsiteX10" fmla="*/ 7142118 w 7680682"/>
              <a:gd name="connsiteY10" fmla="*/ 6405352 h 64053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680682" h="6405386">
                <a:moveTo>
                  <a:pt x="7142118" y="6405352"/>
                </a:moveTo>
                <a:cubicBezTo>
                  <a:pt x="6967357" y="6404963"/>
                  <a:pt x="6748379" y="6401325"/>
                  <a:pt x="6552830" y="6396252"/>
                </a:cubicBezTo>
                <a:lnTo>
                  <a:pt x="987782" y="6365722"/>
                </a:lnTo>
                <a:lnTo>
                  <a:pt x="0" y="6336938"/>
                </a:lnTo>
                <a:lnTo>
                  <a:pt x="0" y="32372"/>
                </a:lnTo>
                <a:lnTo>
                  <a:pt x="157934" y="32797"/>
                </a:lnTo>
                <a:cubicBezTo>
                  <a:pt x="2047215" y="35779"/>
                  <a:pt x="4666218" y="0"/>
                  <a:pt x="6431319" y="0"/>
                </a:cubicBezTo>
                <a:cubicBezTo>
                  <a:pt x="6931382" y="30531"/>
                  <a:pt x="7288570" y="-1"/>
                  <a:pt x="7631470" y="30531"/>
                </a:cubicBezTo>
                <a:cubicBezTo>
                  <a:pt x="7736245" y="2096465"/>
                  <a:pt x="7655283" y="4971471"/>
                  <a:pt x="7560032" y="6274128"/>
                </a:cubicBezTo>
                <a:cubicBezTo>
                  <a:pt x="7551842" y="6434165"/>
                  <a:pt x="7558630" y="6381800"/>
                  <a:pt x="7394324" y="6402154"/>
                </a:cubicBezTo>
                <a:cubicBezTo>
                  <a:pt x="7335914" y="6404650"/>
                  <a:pt x="7246975" y="6405586"/>
                  <a:pt x="7142118" y="6405352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32" name="Freeform: Shape 78">
            <a:extLst>
              <a:ext uri="{FF2B5EF4-FFF2-40B4-BE49-F238E27FC236}">
                <a16:creationId xmlns:a16="http://schemas.microsoft.com/office/drawing/2014/main" id="{A7F160B5-A1CE-4576-8323-263FB7D1B3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79246" y="762711"/>
            <a:ext cx="4297875" cy="4329484"/>
          </a:xfrm>
          <a:custGeom>
            <a:avLst/>
            <a:gdLst>
              <a:gd name="connsiteX0" fmla="*/ 3063362 w 5358686"/>
              <a:gd name="connsiteY0" fmla="*/ 3429562 h 3905917"/>
              <a:gd name="connsiteX1" fmla="*/ 4752173 w 5358686"/>
              <a:gd name="connsiteY1" fmla="*/ 3086315 h 3905917"/>
              <a:gd name="connsiteX2" fmla="*/ 5358470 w 5358686"/>
              <a:gd name="connsiteY2" fmla="*/ 1525101 h 3905917"/>
              <a:gd name="connsiteX3" fmla="*/ 4960932 w 5358686"/>
              <a:gd name="connsiteY3" fmla="*/ 466701 h 3905917"/>
              <a:gd name="connsiteX4" fmla="*/ 932230 w 5358686"/>
              <a:gd name="connsiteY4" fmla="*/ 19557 h 3905917"/>
              <a:gd name="connsiteX5" fmla="*/ 62745 w 5358686"/>
              <a:gd name="connsiteY5" fmla="*/ 783491 h 3905917"/>
              <a:gd name="connsiteX6" fmla="*/ 230579 w 5358686"/>
              <a:gd name="connsiteY6" fmla="*/ 2939564 h 3905917"/>
              <a:gd name="connsiteX7" fmla="*/ 2493030 w 5358686"/>
              <a:gd name="connsiteY7" fmla="*/ 3459876 h 3905917"/>
              <a:gd name="connsiteX8" fmla="*/ 2539191 w 5358686"/>
              <a:gd name="connsiteY8" fmla="*/ 3905918 h 3905917"/>
              <a:gd name="connsiteX9" fmla="*/ 3063362 w 5358686"/>
              <a:gd name="connsiteY9" fmla="*/ 3429562 h 3905917"/>
              <a:gd name="connsiteX0" fmla="*/ 3495230 w 5358668"/>
              <a:gd name="connsiteY0" fmla="*/ 3367114 h 3905918"/>
              <a:gd name="connsiteX1" fmla="*/ 4752173 w 5358668"/>
              <a:gd name="connsiteY1" fmla="*/ 3086315 h 3905918"/>
              <a:gd name="connsiteX2" fmla="*/ 5358470 w 5358668"/>
              <a:gd name="connsiteY2" fmla="*/ 1525101 h 3905918"/>
              <a:gd name="connsiteX3" fmla="*/ 4960932 w 5358668"/>
              <a:gd name="connsiteY3" fmla="*/ 466701 h 3905918"/>
              <a:gd name="connsiteX4" fmla="*/ 932230 w 5358668"/>
              <a:gd name="connsiteY4" fmla="*/ 19557 h 3905918"/>
              <a:gd name="connsiteX5" fmla="*/ 62745 w 5358668"/>
              <a:gd name="connsiteY5" fmla="*/ 783491 h 3905918"/>
              <a:gd name="connsiteX6" fmla="*/ 230579 w 5358668"/>
              <a:gd name="connsiteY6" fmla="*/ 2939564 h 3905918"/>
              <a:gd name="connsiteX7" fmla="*/ 2493030 w 5358668"/>
              <a:gd name="connsiteY7" fmla="*/ 3459876 h 3905918"/>
              <a:gd name="connsiteX8" fmla="*/ 2539191 w 5358668"/>
              <a:gd name="connsiteY8" fmla="*/ 3905918 h 3905918"/>
              <a:gd name="connsiteX9" fmla="*/ 3495230 w 5358668"/>
              <a:gd name="connsiteY9" fmla="*/ 3367114 h 3905918"/>
              <a:gd name="connsiteX0" fmla="*/ 3573176 w 5436614"/>
              <a:gd name="connsiteY0" fmla="*/ 3367114 h 3905918"/>
              <a:gd name="connsiteX1" fmla="*/ 4830119 w 5436614"/>
              <a:gd name="connsiteY1" fmla="*/ 3086315 h 3905918"/>
              <a:gd name="connsiteX2" fmla="*/ 5436416 w 5436614"/>
              <a:gd name="connsiteY2" fmla="*/ 1525101 h 3905918"/>
              <a:gd name="connsiteX3" fmla="*/ 5038878 w 5436614"/>
              <a:gd name="connsiteY3" fmla="*/ 466701 h 3905918"/>
              <a:gd name="connsiteX4" fmla="*/ 1010176 w 5436614"/>
              <a:gd name="connsiteY4" fmla="*/ 19557 h 3905918"/>
              <a:gd name="connsiteX5" fmla="*/ 140691 w 5436614"/>
              <a:gd name="connsiteY5" fmla="*/ 783491 h 3905918"/>
              <a:gd name="connsiteX6" fmla="*/ 308525 w 5436614"/>
              <a:gd name="connsiteY6" fmla="*/ 2939564 h 3905918"/>
              <a:gd name="connsiteX7" fmla="*/ 3039861 w 5436614"/>
              <a:gd name="connsiteY7" fmla="*/ 3409918 h 3905918"/>
              <a:gd name="connsiteX8" fmla="*/ 2617137 w 5436614"/>
              <a:gd name="connsiteY8" fmla="*/ 3905918 h 3905918"/>
              <a:gd name="connsiteX9" fmla="*/ 3573176 w 5436614"/>
              <a:gd name="connsiteY9" fmla="*/ 3367114 h 3905918"/>
              <a:gd name="connsiteX0" fmla="*/ 3573176 w 5436614"/>
              <a:gd name="connsiteY0" fmla="*/ 3367114 h 3843470"/>
              <a:gd name="connsiteX1" fmla="*/ 4830119 w 5436614"/>
              <a:gd name="connsiteY1" fmla="*/ 3086315 h 3843470"/>
              <a:gd name="connsiteX2" fmla="*/ 5436416 w 5436614"/>
              <a:gd name="connsiteY2" fmla="*/ 1525101 h 3843470"/>
              <a:gd name="connsiteX3" fmla="*/ 5038878 w 5436614"/>
              <a:gd name="connsiteY3" fmla="*/ 466701 h 3843470"/>
              <a:gd name="connsiteX4" fmla="*/ 1010176 w 5436614"/>
              <a:gd name="connsiteY4" fmla="*/ 19557 h 3843470"/>
              <a:gd name="connsiteX5" fmla="*/ 140691 w 5436614"/>
              <a:gd name="connsiteY5" fmla="*/ 783491 h 3843470"/>
              <a:gd name="connsiteX6" fmla="*/ 308525 w 5436614"/>
              <a:gd name="connsiteY6" fmla="*/ 2939564 h 3843470"/>
              <a:gd name="connsiteX7" fmla="*/ 3039861 w 5436614"/>
              <a:gd name="connsiteY7" fmla="*/ 3409918 h 3843470"/>
              <a:gd name="connsiteX8" fmla="*/ 3123040 w 5436614"/>
              <a:gd name="connsiteY8" fmla="*/ 3843470 h 3843470"/>
              <a:gd name="connsiteX9" fmla="*/ 3573176 w 5436614"/>
              <a:gd name="connsiteY9" fmla="*/ 3367114 h 3843470"/>
              <a:gd name="connsiteX0" fmla="*/ 3733585 w 5436599"/>
              <a:gd name="connsiteY0" fmla="*/ 3417073 h 3843470"/>
              <a:gd name="connsiteX1" fmla="*/ 4830119 w 5436599"/>
              <a:gd name="connsiteY1" fmla="*/ 3086315 h 3843470"/>
              <a:gd name="connsiteX2" fmla="*/ 5436416 w 5436599"/>
              <a:gd name="connsiteY2" fmla="*/ 1525101 h 3843470"/>
              <a:gd name="connsiteX3" fmla="*/ 5038878 w 5436599"/>
              <a:gd name="connsiteY3" fmla="*/ 466701 h 3843470"/>
              <a:gd name="connsiteX4" fmla="*/ 1010176 w 5436599"/>
              <a:gd name="connsiteY4" fmla="*/ 19557 h 3843470"/>
              <a:gd name="connsiteX5" fmla="*/ 140691 w 5436599"/>
              <a:gd name="connsiteY5" fmla="*/ 783491 h 3843470"/>
              <a:gd name="connsiteX6" fmla="*/ 308525 w 5436599"/>
              <a:gd name="connsiteY6" fmla="*/ 2939564 h 3843470"/>
              <a:gd name="connsiteX7" fmla="*/ 3039861 w 5436599"/>
              <a:gd name="connsiteY7" fmla="*/ 3409918 h 3843470"/>
              <a:gd name="connsiteX8" fmla="*/ 3123040 w 5436599"/>
              <a:gd name="connsiteY8" fmla="*/ 3843470 h 3843470"/>
              <a:gd name="connsiteX9" fmla="*/ 3733585 w 5436599"/>
              <a:gd name="connsiteY9" fmla="*/ 3417073 h 3843470"/>
              <a:gd name="connsiteX0" fmla="*/ 3745572 w 5448586"/>
              <a:gd name="connsiteY0" fmla="*/ 3417073 h 3843470"/>
              <a:gd name="connsiteX1" fmla="*/ 4842106 w 5448586"/>
              <a:gd name="connsiteY1" fmla="*/ 3086315 h 3843470"/>
              <a:gd name="connsiteX2" fmla="*/ 5448403 w 5448586"/>
              <a:gd name="connsiteY2" fmla="*/ 1525101 h 3843470"/>
              <a:gd name="connsiteX3" fmla="*/ 5050865 w 5448586"/>
              <a:gd name="connsiteY3" fmla="*/ 466701 h 3843470"/>
              <a:gd name="connsiteX4" fmla="*/ 1022163 w 5448586"/>
              <a:gd name="connsiteY4" fmla="*/ 19557 h 3843470"/>
              <a:gd name="connsiteX5" fmla="*/ 152678 w 5448586"/>
              <a:gd name="connsiteY5" fmla="*/ 783491 h 3843470"/>
              <a:gd name="connsiteX6" fmla="*/ 320512 w 5448586"/>
              <a:gd name="connsiteY6" fmla="*/ 2939564 h 3843470"/>
              <a:gd name="connsiteX7" fmla="*/ 3236934 w 5448586"/>
              <a:gd name="connsiteY7" fmla="*/ 3422408 h 3843470"/>
              <a:gd name="connsiteX8" fmla="*/ 3135027 w 5448586"/>
              <a:gd name="connsiteY8" fmla="*/ 3843470 h 3843470"/>
              <a:gd name="connsiteX9" fmla="*/ 3745572 w 5448586"/>
              <a:gd name="connsiteY9" fmla="*/ 3417073 h 3843470"/>
              <a:gd name="connsiteX0" fmla="*/ 3745572 w 5448586"/>
              <a:gd name="connsiteY0" fmla="*/ 3417073 h 3793511"/>
              <a:gd name="connsiteX1" fmla="*/ 4842106 w 5448586"/>
              <a:gd name="connsiteY1" fmla="*/ 3086315 h 3793511"/>
              <a:gd name="connsiteX2" fmla="*/ 5448403 w 5448586"/>
              <a:gd name="connsiteY2" fmla="*/ 1525101 h 3793511"/>
              <a:gd name="connsiteX3" fmla="*/ 5050865 w 5448586"/>
              <a:gd name="connsiteY3" fmla="*/ 466701 h 3793511"/>
              <a:gd name="connsiteX4" fmla="*/ 1022163 w 5448586"/>
              <a:gd name="connsiteY4" fmla="*/ 19557 h 3793511"/>
              <a:gd name="connsiteX5" fmla="*/ 152678 w 5448586"/>
              <a:gd name="connsiteY5" fmla="*/ 783491 h 3793511"/>
              <a:gd name="connsiteX6" fmla="*/ 320512 w 5448586"/>
              <a:gd name="connsiteY6" fmla="*/ 2939564 h 3793511"/>
              <a:gd name="connsiteX7" fmla="*/ 3236934 w 5448586"/>
              <a:gd name="connsiteY7" fmla="*/ 3422408 h 3793511"/>
              <a:gd name="connsiteX8" fmla="*/ 3233739 w 5448586"/>
              <a:gd name="connsiteY8" fmla="*/ 3793511 h 3793511"/>
              <a:gd name="connsiteX9" fmla="*/ 3745572 w 5448586"/>
              <a:gd name="connsiteY9" fmla="*/ 3417073 h 3793511"/>
              <a:gd name="connsiteX0" fmla="*/ 3745572 w 5452948"/>
              <a:gd name="connsiteY0" fmla="*/ 3417073 h 3793511"/>
              <a:gd name="connsiteX1" fmla="*/ 4928480 w 5452948"/>
              <a:gd name="connsiteY1" fmla="*/ 3061336 h 3793511"/>
              <a:gd name="connsiteX2" fmla="*/ 5448403 w 5452948"/>
              <a:gd name="connsiteY2" fmla="*/ 1525101 h 3793511"/>
              <a:gd name="connsiteX3" fmla="*/ 5050865 w 5452948"/>
              <a:gd name="connsiteY3" fmla="*/ 466701 h 3793511"/>
              <a:gd name="connsiteX4" fmla="*/ 1022163 w 5452948"/>
              <a:gd name="connsiteY4" fmla="*/ 19557 h 3793511"/>
              <a:gd name="connsiteX5" fmla="*/ 152678 w 5452948"/>
              <a:gd name="connsiteY5" fmla="*/ 783491 h 3793511"/>
              <a:gd name="connsiteX6" fmla="*/ 320512 w 5452948"/>
              <a:gd name="connsiteY6" fmla="*/ 2939564 h 3793511"/>
              <a:gd name="connsiteX7" fmla="*/ 3236934 w 5452948"/>
              <a:gd name="connsiteY7" fmla="*/ 3422408 h 3793511"/>
              <a:gd name="connsiteX8" fmla="*/ 3233739 w 5452948"/>
              <a:gd name="connsiteY8" fmla="*/ 3793511 h 3793511"/>
              <a:gd name="connsiteX9" fmla="*/ 3745572 w 5452948"/>
              <a:gd name="connsiteY9" fmla="*/ 3417073 h 3793511"/>
              <a:gd name="connsiteX0" fmla="*/ 3745572 w 5452948"/>
              <a:gd name="connsiteY0" fmla="*/ 3417073 h 3793511"/>
              <a:gd name="connsiteX1" fmla="*/ 4928480 w 5452948"/>
              <a:gd name="connsiteY1" fmla="*/ 3061336 h 3793511"/>
              <a:gd name="connsiteX2" fmla="*/ 5448403 w 5452948"/>
              <a:gd name="connsiteY2" fmla="*/ 1525101 h 3793511"/>
              <a:gd name="connsiteX3" fmla="*/ 5050865 w 5452948"/>
              <a:gd name="connsiteY3" fmla="*/ 466701 h 3793511"/>
              <a:gd name="connsiteX4" fmla="*/ 1022163 w 5452948"/>
              <a:gd name="connsiteY4" fmla="*/ 19557 h 3793511"/>
              <a:gd name="connsiteX5" fmla="*/ 152678 w 5452948"/>
              <a:gd name="connsiteY5" fmla="*/ 783491 h 3793511"/>
              <a:gd name="connsiteX6" fmla="*/ 320512 w 5452948"/>
              <a:gd name="connsiteY6" fmla="*/ 2939564 h 3793511"/>
              <a:gd name="connsiteX7" fmla="*/ 3236934 w 5452948"/>
              <a:gd name="connsiteY7" fmla="*/ 3422408 h 3793511"/>
              <a:gd name="connsiteX8" fmla="*/ 3233739 w 5452948"/>
              <a:gd name="connsiteY8" fmla="*/ 3793511 h 3793511"/>
              <a:gd name="connsiteX9" fmla="*/ 3745572 w 5452948"/>
              <a:gd name="connsiteY9" fmla="*/ 3417073 h 3793511"/>
              <a:gd name="connsiteX0" fmla="*/ 3744403 w 5451779"/>
              <a:gd name="connsiteY0" fmla="*/ 3417073 h 3793511"/>
              <a:gd name="connsiteX1" fmla="*/ 4927311 w 5451779"/>
              <a:gd name="connsiteY1" fmla="*/ 3061336 h 3793511"/>
              <a:gd name="connsiteX2" fmla="*/ 5447234 w 5451779"/>
              <a:gd name="connsiteY2" fmla="*/ 1525101 h 3793511"/>
              <a:gd name="connsiteX3" fmla="*/ 5049696 w 5451779"/>
              <a:gd name="connsiteY3" fmla="*/ 466701 h 3793511"/>
              <a:gd name="connsiteX4" fmla="*/ 1020994 w 5451779"/>
              <a:gd name="connsiteY4" fmla="*/ 19557 h 3793511"/>
              <a:gd name="connsiteX5" fmla="*/ 151509 w 5451779"/>
              <a:gd name="connsiteY5" fmla="*/ 783491 h 3793511"/>
              <a:gd name="connsiteX6" fmla="*/ 319343 w 5451779"/>
              <a:gd name="connsiteY6" fmla="*/ 2939564 h 3793511"/>
              <a:gd name="connsiteX7" fmla="*/ 3217850 w 5451779"/>
              <a:gd name="connsiteY7" fmla="*/ 3422408 h 3793511"/>
              <a:gd name="connsiteX8" fmla="*/ 3232570 w 5451779"/>
              <a:gd name="connsiteY8" fmla="*/ 3793511 h 3793511"/>
              <a:gd name="connsiteX9" fmla="*/ 3744403 w 5451779"/>
              <a:gd name="connsiteY9" fmla="*/ 3417073 h 3793511"/>
              <a:gd name="connsiteX0" fmla="*/ 3744403 w 5451779"/>
              <a:gd name="connsiteY0" fmla="*/ 3417073 h 3793511"/>
              <a:gd name="connsiteX1" fmla="*/ 4927311 w 5451779"/>
              <a:gd name="connsiteY1" fmla="*/ 3061336 h 3793511"/>
              <a:gd name="connsiteX2" fmla="*/ 5447234 w 5451779"/>
              <a:gd name="connsiteY2" fmla="*/ 1525101 h 3793511"/>
              <a:gd name="connsiteX3" fmla="*/ 5049696 w 5451779"/>
              <a:gd name="connsiteY3" fmla="*/ 466701 h 3793511"/>
              <a:gd name="connsiteX4" fmla="*/ 1020994 w 5451779"/>
              <a:gd name="connsiteY4" fmla="*/ 19557 h 3793511"/>
              <a:gd name="connsiteX5" fmla="*/ 151509 w 5451779"/>
              <a:gd name="connsiteY5" fmla="*/ 783491 h 3793511"/>
              <a:gd name="connsiteX6" fmla="*/ 319343 w 5451779"/>
              <a:gd name="connsiteY6" fmla="*/ 2939564 h 3793511"/>
              <a:gd name="connsiteX7" fmla="*/ 3217850 w 5451779"/>
              <a:gd name="connsiteY7" fmla="*/ 3422408 h 3793511"/>
              <a:gd name="connsiteX8" fmla="*/ 3232570 w 5451779"/>
              <a:gd name="connsiteY8" fmla="*/ 3793511 h 3793511"/>
              <a:gd name="connsiteX9" fmla="*/ 3744403 w 5451779"/>
              <a:gd name="connsiteY9" fmla="*/ 3417073 h 3793511"/>
              <a:gd name="connsiteX0" fmla="*/ 3798149 w 5451779"/>
              <a:gd name="connsiteY0" fmla="*/ 3417073 h 3793511"/>
              <a:gd name="connsiteX1" fmla="*/ 4927311 w 5451779"/>
              <a:gd name="connsiteY1" fmla="*/ 3061336 h 3793511"/>
              <a:gd name="connsiteX2" fmla="*/ 5447234 w 5451779"/>
              <a:gd name="connsiteY2" fmla="*/ 1525101 h 3793511"/>
              <a:gd name="connsiteX3" fmla="*/ 5049696 w 5451779"/>
              <a:gd name="connsiteY3" fmla="*/ 466701 h 3793511"/>
              <a:gd name="connsiteX4" fmla="*/ 1020994 w 5451779"/>
              <a:gd name="connsiteY4" fmla="*/ 19557 h 3793511"/>
              <a:gd name="connsiteX5" fmla="*/ 151509 w 5451779"/>
              <a:gd name="connsiteY5" fmla="*/ 783491 h 3793511"/>
              <a:gd name="connsiteX6" fmla="*/ 319343 w 5451779"/>
              <a:gd name="connsiteY6" fmla="*/ 2939564 h 3793511"/>
              <a:gd name="connsiteX7" fmla="*/ 3217850 w 5451779"/>
              <a:gd name="connsiteY7" fmla="*/ 3422408 h 3793511"/>
              <a:gd name="connsiteX8" fmla="*/ 3232570 w 5451779"/>
              <a:gd name="connsiteY8" fmla="*/ 3793511 h 3793511"/>
              <a:gd name="connsiteX9" fmla="*/ 3798149 w 5451779"/>
              <a:gd name="connsiteY9" fmla="*/ 3417073 h 3793511"/>
              <a:gd name="connsiteX0" fmla="*/ 3798149 w 5451779"/>
              <a:gd name="connsiteY0" fmla="*/ 3417073 h 3793511"/>
              <a:gd name="connsiteX1" fmla="*/ 4927311 w 5451779"/>
              <a:gd name="connsiteY1" fmla="*/ 3061336 h 3793511"/>
              <a:gd name="connsiteX2" fmla="*/ 5447234 w 5451779"/>
              <a:gd name="connsiteY2" fmla="*/ 1525101 h 3793511"/>
              <a:gd name="connsiteX3" fmla="*/ 5049696 w 5451779"/>
              <a:gd name="connsiteY3" fmla="*/ 466701 h 3793511"/>
              <a:gd name="connsiteX4" fmla="*/ 1020994 w 5451779"/>
              <a:gd name="connsiteY4" fmla="*/ 19557 h 3793511"/>
              <a:gd name="connsiteX5" fmla="*/ 151509 w 5451779"/>
              <a:gd name="connsiteY5" fmla="*/ 783491 h 3793511"/>
              <a:gd name="connsiteX6" fmla="*/ 319343 w 5451779"/>
              <a:gd name="connsiteY6" fmla="*/ 2939564 h 3793511"/>
              <a:gd name="connsiteX7" fmla="*/ 3217850 w 5451779"/>
              <a:gd name="connsiteY7" fmla="*/ 3422408 h 3793511"/>
              <a:gd name="connsiteX8" fmla="*/ 3232570 w 5451779"/>
              <a:gd name="connsiteY8" fmla="*/ 3793511 h 3793511"/>
              <a:gd name="connsiteX9" fmla="*/ 3798149 w 5451779"/>
              <a:gd name="connsiteY9" fmla="*/ 3417073 h 3793511"/>
              <a:gd name="connsiteX0" fmla="*/ 3798149 w 5451779"/>
              <a:gd name="connsiteY0" fmla="*/ 3417073 h 3688651"/>
              <a:gd name="connsiteX1" fmla="*/ 4927311 w 5451779"/>
              <a:gd name="connsiteY1" fmla="*/ 3061336 h 3688651"/>
              <a:gd name="connsiteX2" fmla="*/ 5447234 w 5451779"/>
              <a:gd name="connsiteY2" fmla="*/ 1525101 h 3688651"/>
              <a:gd name="connsiteX3" fmla="*/ 5049696 w 5451779"/>
              <a:gd name="connsiteY3" fmla="*/ 466701 h 3688651"/>
              <a:gd name="connsiteX4" fmla="*/ 1020994 w 5451779"/>
              <a:gd name="connsiteY4" fmla="*/ 19557 h 3688651"/>
              <a:gd name="connsiteX5" fmla="*/ 151509 w 5451779"/>
              <a:gd name="connsiteY5" fmla="*/ 783491 h 3688651"/>
              <a:gd name="connsiteX6" fmla="*/ 319343 w 5451779"/>
              <a:gd name="connsiteY6" fmla="*/ 2939564 h 3688651"/>
              <a:gd name="connsiteX7" fmla="*/ 3217850 w 5451779"/>
              <a:gd name="connsiteY7" fmla="*/ 3422408 h 3688651"/>
              <a:gd name="connsiteX8" fmla="*/ 3195189 w 5451779"/>
              <a:gd name="connsiteY8" fmla="*/ 3688651 h 3688651"/>
              <a:gd name="connsiteX9" fmla="*/ 3798149 w 5451779"/>
              <a:gd name="connsiteY9" fmla="*/ 3417073 h 3688651"/>
              <a:gd name="connsiteX0" fmla="*/ 3798149 w 5451779"/>
              <a:gd name="connsiteY0" fmla="*/ 3417073 h 3688651"/>
              <a:gd name="connsiteX1" fmla="*/ 4927311 w 5451779"/>
              <a:gd name="connsiteY1" fmla="*/ 3061336 h 3688651"/>
              <a:gd name="connsiteX2" fmla="*/ 5447234 w 5451779"/>
              <a:gd name="connsiteY2" fmla="*/ 1525101 h 3688651"/>
              <a:gd name="connsiteX3" fmla="*/ 5049696 w 5451779"/>
              <a:gd name="connsiteY3" fmla="*/ 466701 h 3688651"/>
              <a:gd name="connsiteX4" fmla="*/ 1020994 w 5451779"/>
              <a:gd name="connsiteY4" fmla="*/ 19557 h 3688651"/>
              <a:gd name="connsiteX5" fmla="*/ 151509 w 5451779"/>
              <a:gd name="connsiteY5" fmla="*/ 783491 h 3688651"/>
              <a:gd name="connsiteX6" fmla="*/ 319343 w 5451779"/>
              <a:gd name="connsiteY6" fmla="*/ 2939564 h 3688651"/>
              <a:gd name="connsiteX7" fmla="*/ 3217850 w 5451779"/>
              <a:gd name="connsiteY7" fmla="*/ 3422408 h 3688651"/>
              <a:gd name="connsiteX8" fmla="*/ 3195189 w 5451779"/>
              <a:gd name="connsiteY8" fmla="*/ 3688651 h 3688651"/>
              <a:gd name="connsiteX9" fmla="*/ 3798149 w 5451779"/>
              <a:gd name="connsiteY9" fmla="*/ 3417073 h 3688651"/>
              <a:gd name="connsiteX0" fmla="*/ 3798149 w 5451779"/>
              <a:gd name="connsiteY0" fmla="*/ 3417073 h 3688651"/>
              <a:gd name="connsiteX1" fmla="*/ 4927311 w 5451779"/>
              <a:gd name="connsiteY1" fmla="*/ 3061336 h 3688651"/>
              <a:gd name="connsiteX2" fmla="*/ 5447234 w 5451779"/>
              <a:gd name="connsiteY2" fmla="*/ 1525101 h 3688651"/>
              <a:gd name="connsiteX3" fmla="*/ 5049696 w 5451779"/>
              <a:gd name="connsiteY3" fmla="*/ 466701 h 3688651"/>
              <a:gd name="connsiteX4" fmla="*/ 1020994 w 5451779"/>
              <a:gd name="connsiteY4" fmla="*/ 19557 h 3688651"/>
              <a:gd name="connsiteX5" fmla="*/ 151509 w 5451779"/>
              <a:gd name="connsiteY5" fmla="*/ 783491 h 3688651"/>
              <a:gd name="connsiteX6" fmla="*/ 319343 w 5451779"/>
              <a:gd name="connsiteY6" fmla="*/ 2939564 h 3688651"/>
              <a:gd name="connsiteX7" fmla="*/ 3217850 w 5451779"/>
              <a:gd name="connsiteY7" fmla="*/ 3422408 h 3688651"/>
              <a:gd name="connsiteX8" fmla="*/ 3195189 w 5451779"/>
              <a:gd name="connsiteY8" fmla="*/ 3688651 h 3688651"/>
              <a:gd name="connsiteX9" fmla="*/ 3798149 w 5451779"/>
              <a:gd name="connsiteY9" fmla="*/ 3417073 h 3688651"/>
              <a:gd name="connsiteX0" fmla="*/ 3850484 w 5451779"/>
              <a:gd name="connsiteY0" fmla="*/ 3417073 h 3688651"/>
              <a:gd name="connsiteX1" fmla="*/ 4927311 w 5451779"/>
              <a:gd name="connsiteY1" fmla="*/ 3061336 h 3688651"/>
              <a:gd name="connsiteX2" fmla="*/ 5447234 w 5451779"/>
              <a:gd name="connsiteY2" fmla="*/ 1525101 h 3688651"/>
              <a:gd name="connsiteX3" fmla="*/ 5049696 w 5451779"/>
              <a:gd name="connsiteY3" fmla="*/ 466701 h 3688651"/>
              <a:gd name="connsiteX4" fmla="*/ 1020994 w 5451779"/>
              <a:gd name="connsiteY4" fmla="*/ 19557 h 3688651"/>
              <a:gd name="connsiteX5" fmla="*/ 151509 w 5451779"/>
              <a:gd name="connsiteY5" fmla="*/ 783491 h 3688651"/>
              <a:gd name="connsiteX6" fmla="*/ 319343 w 5451779"/>
              <a:gd name="connsiteY6" fmla="*/ 2939564 h 3688651"/>
              <a:gd name="connsiteX7" fmla="*/ 3217850 w 5451779"/>
              <a:gd name="connsiteY7" fmla="*/ 3422408 h 3688651"/>
              <a:gd name="connsiteX8" fmla="*/ 3195189 w 5451779"/>
              <a:gd name="connsiteY8" fmla="*/ 3688651 h 3688651"/>
              <a:gd name="connsiteX9" fmla="*/ 3850484 w 5451779"/>
              <a:gd name="connsiteY9" fmla="*/ 3417073 h 3688651"/>
              <a:gd name="connsiteX0" fmla="*/ 3850484 w 5451779"/>
              <a:gd name="connsiteY0" fmla="*/ 3417073 h 3663685"/>
              <a:gd name="connsiteX1" fmla="*/ 4927311 w 5451779"/>
              <a:gd name="connsiteY1" fmla="*/ 3061336 h 3663685"/>
              <a:gd name="connsiteX2" fmla="*/ 5447234 w 5451779"/>
              <a:gd name="connsiteY2" fmla="*/ 1525101 h 3663685"/>
              <a:gd name="connsiteX3" fmla="*/ 5049696 w 5451779"/>
              <a:gd name="connsiteY3" fmla="*/ 466701 h 3663685"/>
              <a:gd name="connsiteX4" fmla="*/ 1020994 w 5451779"/>
              <a:gd name="connsiteY4" fmla="*/ 19557 h 3663685"/>
              <a:gd name="connsiteX5" fmla="*/ 151509 w 5451779"/>
              <a:gd name="connsiteY5" fmla="*/ 783491 h 3663685"/>
              <a:gd name="connsiteX6" fmla="*/ 319343 w 5451779"/>
              <a:gd name="connsiteY6" fmla="*/ 2939564 h 3663685"/>
              <a:gd name="connsiteX7" fmla="*/ 3217850 w 5451779"/>
              <a:gd name="connsiteY7" fmla="*/ 3422408 h 3663685"/>
              <a:gd name="connsiteX8" fmla="*/ 3195190 w 5451779"/>
              <a:gd name="connsiteY8" fmla="*/ 3663685 h 3663685"/>
              <a:gd name="connsiteX9" fmla="*/ 3850484 w 5451779"/>
              <a:gd name="connsiteY9" fmla="*/ 3417073 h 3663685"/>
              <a:gd name="connsiteX0" fmla="*/ 3850484 w 5451779"/>
              <a:gd name="connsiteY0" fmla="*/ 3417073 h 3663685"/>
              <a:gd name="connsiteX1" fmla="*/ 4927311 w 5451779"/>
              <a:gd name="connsiteY1" fmla="*/ 3061336 h 3663685"/>
              <a:gd name="connsiteX2" fmla="*/ 5447234 w 5451779"/>
              <a:gd name="connsiteY2" fmla="*/ 1525101 h 3663685"/>
              <a:gd name="connsiteX3" fmla="*/ 5049696 w 5451779"/>
              <a:gd name="connsiteY3" fmla="*/ 466701 h 3663685"/>
              <a:gd name="connsiteX4" fmla="*/ 1020994 w 5451779"/>
              <a:gd name="connsiteY4" fmla="*/ 19557 h 3663685"/>
              <a:gd name="connsiteX5" fmla="*/ 151509 w 5451779"/>
              <a:gd name="connsiteY5" fmla="*/ 783491 h 3663685"/>
              <a:gd name="connsiteX6" fmla="*/ 319343 w 5451779"/>
              <a:gd name="connsiteY6" fmla="*/ 2939564 h 3663685"/>
              <a:gd name="connsiteX7" fmla="*/ 3217850 w 5451779"/>
              <a:gd name="connsiteY7" fmla="*/ 3422408 h 3663685"/>
              <a:gd name="connsiteX8" fmla="*/ 3195190 w 5451779"/>
              <a:gd name="connsiteY8" fmla="*/ 3663685 h 3663685"/>
              <a:gd name="connsiteX9" fmla="*/ 3850484 w 5451779"/>
              <a:gd name="connsiteY9" fmla="*/ 3417073 h 3663685"/>
              <a:gd name="connsiteX0" fmla="*/ 3873290 w 5474585"/>
              <a:gd name="connsiteY0" fmla="*/ 3417073 h 3663685"/>
              <a:gd name="connsiteX1" fmla="*/ 4950117 w 5474585"/>
              <a:gd name="connsiteY1" fmla="*/ 3061336 h 3663685"/>
              <a:gd name="connsiteX2" fmla="*/ 5470040 w 5474585"/>
              <a:gd name="connsiteY2" fmla="*/ 1525101 h 3663685"/>
              <a:gd name="connsiteX3" fmla="*/ 5072502 w 5474585"/>
              <a:gd name="connsiteY3" fmla="*/ 466701 h 3663685"/>
              <a:gd name="connsiteX4" fmla="*/ 1407509 w 5474585"/>
              <a:gd name="connsiteY4" fmla="*/ 19557 h 3663685"/>
              <a:gd name="connsiteX5" fmla="*/ 174315 w 5474585"/>
              <a:gd name="connsiteY5" fmla="*/ 783491 h 3663685"/>
              <a:gd name="connsiteX6" fmla="*/ 342149 w 5474585"/>
              <a:gd name="connsiteY6" fmla="*/ 2939564 h 3663685"/>
              <a:gd name="connsiteX7" fmla="*/ 3240656 w 5474585"/>
              <a:gd name="connsiteY7" fmla="*/ 3422408 h 3663685"/>
              <a:gd name="connsiteX8" fmla="*/ 3217996 w 5474585"/>
              <a:gd name="connsiteY8" fmla="*/ 3663685 h 3663685"/>
              <a:gd name="connsiteX9" fmla="*/ 3873290 w 5474585"/>
              <a:gd name="connsiteY9" fmla="*/ 3417073 h 3663685"/>
              <a:gd name="connsiteX0" fmla="*/ 3782561 w 5383856"/>
              <a:gd name="connsiteY0" fmla="*/ 3417073 h 3663685"/>
              <a:gd name="connsiteX1" fmla="*/ 4859388 w 5383856"/>
              <a:gd name="connsiteY1" fmla="*/ 3061336 h 3663685"/>
              <a:gd name="connsiteX2" fmla="*/ 5379311 w 5383856"/>
              <a:gd name="connsiteY2" fmla="*/ 1525101 h 3663685"/>
              <a:gd name="connsiteX3" fmla="*/ 4981773 w 5383856"/>
              <a:gd name="connsiteY3" fmla="*/ 466701 h 3663685"/>
              <a:gd name="connsiteX4" fmla="*/ 1316780 w 5383856"/>
              <a:gd name="connsiteY4" fmla="*/ 19557 h 3663685"/>
              <a:gd name="connsiteX5" fmla="*/ 271711 w 5383856"/>
              <a:gd name="connsiteY5" fmla="*/ 783491 h 3663685"/>
              <a:gd name="connsiteX6" fmla="*/ 251420 w 5383856"/>
              <a:gd name="connsiteY6" fmla="*/ 2939564 h 3663685"/>
              <a:gd name="connsiteX7" fmla="*/ 3149927 w 5383856"/>
              <a:gd name="connsiteY7" fmla="*/ 3422408 h 3663685"/>
              <a:gd name="connsiteX8" fmla="*/ 3127267 w 5383856"/>
              <a:gd name="connsiteY8" fmla="*/ 3663685 h 3663685"/>
              <a:gd name="connsiteX9" fmla="*/ 3782561 w 5383856"/>
              <a:gd name="connsiteY9" fmla="*/ 3417073 h 3663685"/>
              <a:gd name="connsiteX0" fmla="*/ 3580559 w 5181854"/>
              <a:gd name="connsiteY0" fmla="*/ 3417073 h 3663685"/>
              <a:gd name="connsiteX1" fmla="*/ 4657386 w 5181854"/>
              <a:gd name="connsiteY1" fmla="*/ 3061336 h 3663685"/>
              <a:gd name="connsiteX2" fmla="*/ 5177309 w 5181854"/>
              <a:gd name="connsiteY2" fmla="*/ 1525101 h 3663685"/>
              <a:gd name="connsiteX3" fmla="*/ 4779771 w 5181854"/>
              <a:gd name="connsiteY3" fmla="*/ 466701 h 3663685"/>
              <a:gd name="connsiteX4" fmla="*/ 1114778 w 5181854"/>
              <a:gd name="connsiteY4" fmla="*/ 19557 h 3663685"/>
              <a:gd name="connsiteX5" fmla="*/ 69709 w 5181854"/>
              <a:gd name="connsiteY5" fmla="*/ 783491 h 3663685"/>
              <a:gd name="connsiteX6" fmla="*/ 413129 w 5181854"/>
              <a:gd name="connsiteY6" fmla="*/ 3002561 h 3663685"/>
              <a:gd name="connsiteX7" fmla="*/ 2947925 w 5181854"/>
              <a:gd name="connsiteY7" fmla="*/ 3422408 h 3663685"/>
              <a:gd name="connsiteX8" fmla="*/ 2925265 w 5181854"/>
              <a:gd name="connsiteY8" fmla="*/ 3663685 h 3663685"/>
              <a:gd name="connsiteX9" fmla="*/ 3580559 w 5181854"/>
              <a:gd name="connsiteY9" fmla="*/ 3417073 h 3663685"/>
              <a:gd name="connsiteX0" fmla="*/ 3568134 w 5169429"/>
              <a:gd name="connsiteY0" fmla="*/ 3417073 h 3663685"/>
              <a:gd name="connsiteX1" fmla="*/ 4644961 w 5169429"/>
              <a:gd name="connsiteY1" fmla="*/ 3061336 h 3663685"/>
              <a:gd name="connsiteX2" fmla="*/ 5164884 w 5169429"/>
              <a:gd name="connsiteY2" fmla="*/ 1525101 h 3663685"/>
              <a:gd name="connsiteX3" fmla="*/ 4767346 w 5169429"/>
              <a:gd name="connsiteY3" fmla="*/ 466701 h 3663685"/>
              <a:gd name="connsiteX4" fmla="*/ 1102353 w 5169429"/>
              <a:gd name="connsiteY4" fmla="*/ 19557 h 3663685"/>
              <a:gd name="connsiteX5" fmla="*/ 57284 w 5169429"/>
              <a:gd name="connsiteY5" fmla="*/ 783491 h 3663685"/>
              <a:gd name="connsiteX6" fmla="*/ 438330 w 5169429"/>
              <a:gd name="connsiteY6" fmla="*/ 3020560 h 3663685"/>
              <a:gd name="connsiteX7" fmla="*/ 2935500 w 5169429"/>
              <a:gd name="connsiteY7" fmla="*/ 3422408 h 3663685"/>
              <a:gd name="connsiteX8" fmla="*/ 2912840 w 5169429"/>
              <a:gd name="connsiteY8" fmla="*/ 3663685 h 3663685"/>
              <a:gd name="connsiteX9" fmla="*/ 3568134 w 5169429"/>
              <a:gd name="connsiteY9" fmla="*/ 3417073 h 3663685"/>
              <a:gd name="connsiteX0" fmla="*/ 3568133 w 5169428"/>
              <a:gd name="connsiteY0" fmla="*/ 3417073 h 3663685"/>
              <a:gd name="connsiteX1" fmla="*/ 4644960 w 5169428"/>
              <a:gd name="connsiteY1" fmla="*/ 3061336 h 3663685"/>
              <a:gd name="connsiteX2" fmla="*/ 5164883 w 5169428"/>
              <a:gd name="connsiteY2" fmla="*/ 1525101 h 3663685"/>
              <a:gd name="connsiteX3" fmla="*/ 4767345 w 5169428"/>
              <a:gd name="connsiteY3" fmla="*/ 466701 h 3663685"/>
              <a:gd name="connsiteX4" fmla="*/ 1102352 w 5169428"/>
              <a:gd name="connsiteY4" fmla="*/ 19557 h 3663685"/>
              <a:gd name="connsiteX5" fmla="*/ 57283 w 5169428"/>
              <a:gd name="connsiteY5" fmla="*/ 783491 h 3663685"/>
              <a:gd name="connsiteX6" fmla="*/ 438329 w 5169428"/>
              <a:gd name="connsiteY6" fmla="*/ 2930565 h 3663685"/>
              <a:gd name="connsiteX7" fmla="*/ 2935499 w 5169428"/>
              <a:gd name="connsiteY7" fmla="*/ 3422408 h 3663685"/>
              <a:gd name="connsiteX8" fmla="*/ 2912839 w 5169428"/>
              <a:gd name="connsiteY8" fmla="*/ 3663685 h 3663685"/>
              <a:gd name="connsiteX9" fmla="*/ 3568133 w 5169428"/>
              <a:gd name="connsiteY9" fmla="*/ 3417073 h 3663685"/>
              <a:gd name="connsiteX0" fmla="*/ 3560828 w 5162123"/>
              <a:gd name="connsiteY0" fmla="*/ 3417073 h 3663685"/>
              <a:gd name="connsiteX1" fmla="*/ 4637655 w 5162123"/>
              <a:gd name="connsiteY1" fmla="*/ 3061336 h 3663685"/>
              <a:gd name="connsiteX2" fmla="*/ 5157578 w 5162123"/>
              <a:gd name="connsiteY2" fmla="*/ 1525101 h 3663685"/>
              <a:gd name="connsiteX3" fmla="*/ 4760040 w 5162123"/>
              <a:gd name="connsiteY3" fmla="*/ 466701 h 3663685"/>
              <a:gd name="connsiteX4" fmla="*/ 1095047 w 5162123"/>
              <a:gd name="connsiteY4" fmla="*/ 19557 h 3663685"/>
              <a:gd name="connsiteX5" fmla="*/ 49978 w 5162123"/>
              <a:gd name="connsiteY5" fmla="*/ 783491 h 3663685"/>
              <a:gd name="connsiteX6" fmla="*/ 456108 w 5162123"/>
              <a:gd name="connsiteY6" fmla="*/ 2921566 h 3663685"/>
              <a:gd name="connsiteX7" fmla="*/ 2928194 w 5162123"/>
              <a:gd name="connsiteY7" fmla="*/ 3422408 h 3663685"/>
              <a:gd name="connsiteX8" fmla="*/ 2905534 w 5162123"/>
              <a:gd name="connsiteY8" fmla="*/ 3663685 h 3663685"/>
              <a:gd name="connsiteX9" fmla="*/ 3560828 w 5162123"/>
              <a:gd name="connsiteY9" fmla="*/ 3417073 h 3663685"/>
              <a:gd name="connsiteX0" fmla="*/ 3560828 w 5157795"/>
              <a:gd name="connsiteY0" fmla="*/ 3417903 h 3664515"/>
              <a:gd name="connsiteX1" fmla="*/ 4637655 w 5157795"/>
              <a:gd name="connsiteY1" fmla="*/ 3062166 h 3664515"/>
              <a:gd name="connsiteX2" fmla="*/ 5157578 w 5157795"/>
              <a:gd name="connsiteY2" fmla="*/ 1525931 h 3664515"/>
              <a:gd name="connsiteX3" fmla="*/ 4672248 w 5157795"/>
              <a:gd name="connsiteY3" fmla="*/ 449532 h 3664515"/>
              <a:gd name="connsiteX4" fmla="*/ 1095047 w 5157795"/>
              <a:gd name="connsiteY4" fmla="*/ 20387 h 3664515"/>
              <a:gd name="connsiteX5" fmla="*/ 49978 w 5157795"/>
              <a:gd name="connsiteY5" fmla="*/ 784321 h 3664515"/>
              <a:gd name="connsiteX6" fmla="*/ 456108 w 5157795"/>
              <a:gd name="connsiteY6" fmla="*/ 2922396 h 3664515"/>
              <a:gd name="connsiteX7" fmla="*/ 2928194 w 5157795"/>
              <a:gd name="connsiteY7" fmla="*/ 3423238 h 3664515"/>
              <a:gd name="connsiteX8" fmla="*/ 2905534 w 5157795"/>
              <a:gd name="connsiteY8" fmla="*/ 3664515 h 3664515"/>
              <a:gd name="connsiteX9" fmla="*/ 3560828 w 5157795"/>
              <a:gd name="connsiteY9" fmla="*/ 3417903 h 3664515"/>
              <a:gd name="connsiteX0" fmla="*/ 3560828 w 5157966"/>
              <a:gd name="connsiteY0" fmla="*/ 3417903 h 3664515"/>
              <a:gd name="connsiteX1" fmla="*/ 4625113 w 5157966"/>
              <a:gd name="connsiteY1" fmla="*/ 2972172 h 3664515"/>
              <a:gd name="connsiteX2" fmla="*/ 5157578 w 5157966"/>
              <a:gd name="connsiteY2" fmla="*/ 1525931 h 3664515"/>
              <a:gd name="connsiteX3" fmla="*/ 4672248 w 5157966"/>
              <a:gd name="connsiteY3" fmla="*/ 449532 h 3664515"/>
              <a:gd name="connsiteX4" fmla="*/ 1095047 w 5157966"/>
              <a:gd name="connsiteY4" fmla="*/ 20387 h 3664515"/>
              <a:gd name="connsiteX5" fmla="*/ 49978 w 5157966"/>
              <a:gd name="connsiteY5" fmla="*/ 784321 h 3664515"/>
              <a:gd name="connsiteX6" fmla="*/ 456108 w 5157966"/>
              <a:gd name="connsiteY6" fmla="*/ 2922396 h 3664515"/>
              <a:gd name="connsiteX7" fmla="*/ 2928194 w 5157966"/>
              <a:gd name="connsiteY7" fmla="*/ 3423238 h 3664515"/>
              <a:gd name="connsiteX8" fmla="*/ 2905534 w 5157966"/>
              <a:gd name="connsiteY8" fmla="*/ 3664515 h 3664515"/>
              <a:gd name="connsiteX9" fmla="*/ 3560828 w 5157966"/>
              <a:gd name="connsiteY9" fmla="*/ 3417903 h 3664515"/>
              <a:gd name="connsiteX0" fmla="*/ 3560828 w 5157966"/>
              <a:gd name="connsiteY0" fmla="*/ 3417903 h 3664515"/>
              <a:gd name="connsiteX1" fmla="*/ 4625113 w 5157966"/>
              <a:gd name="connsiteY1" fmla="*/ 2972172 h 3664515"/>
              <a:gd name="connsiteX2" fmla="*/ 5157578 w 5157966"/>
              <a:gd name="connsiteY2" fmla="*/ 1606926 h 3664515"/>
              <a:gd name="connsiteX3" fmla="*/ 4672248 w 5157966"/>
              <a:gd name="connsiteY3" fmla="*/ 449532 h 3664515"/>
              <a:gd name="connsiteX4" fmla="*/ 1095047 w 5157966"/>
              <a:gd name="connsiteY4" fmla="*/ 20387 h 3664515"/>
              <a:gd name="connsiteX5" fmla="*/ 49978 w 5157966"/>
              <a:gd name="connsiteY5" fmla="*/ 784321 h 3664515"/>
              <a:gd name="connsiteX6" fmla="*/ 456108 w 5157966"/>
              <a:gd name="connsiteY6" fmla="*/ 2922396 h 3664515"/>
              <a:gd name="connsiteX7" fmla="*/ 2928194 w 5157966"/>
              <a:gd name="connsiteY7" fmla="*/ 3423238 h 3664515"/>
              <a:gd name="connsiteX8" fmla="*/ 2905534 w 5157966"/>
              <a:gd name="connsiteY8" fmla="*/ 3664515 h 3664515"/>
              <a:gd name="connsiteX9" fmla="*/ 3560828 w 5157966"/>
              <a:gd name="connsiteY9" fmla="*/ 3417903 h 3664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157966" h="3664515">
                <a:moveTo>
                  <a:pt x="3560828" y="3417903"/>
                </a:moveTo>
                <a:cubicBezTo>
                  <a:pt x="4020373" y="3449733"/>
                  <a:pt x="4358988" y="3274001"/>
                  <a:pt x="4625113" y="2972172"/>
                </a:cubicBezTo>
                <a:cubicBezTo>
                  <a:pt x="4891238" y="2670343"/>
                  <a:pt x="5149722" y="2027366"/>
                  <a:pt x="5157578" y="1606926"/>
                </a:cubicBezTo>
                <a:cubicBezTo>
                  <a:pt x="5165434" y="1186486"/>
                  <a:pt x="5055868" y="699491"/>
                  <a:pt x="4672248" y="449532"/>
                </a:cubicBezTo>
                <a:cubicBezTo>
                  <a:pt x="4230479" y="245182"/>
                  <a:pt x="2144491" y="-85439"/>
                  <a:pt x="1095047" y="20387"/>
                </a:cubicBezTo>
                <a:cubicBezTo>
                  <a:pt x="609596" y="84599"/>
                  <a:pt x="156468" y="300653"/>
                  <a:pt x="49978" y="784321"/>
                </a:cubicBezTo>
                <a:cubicBezTo>
                  <a:pt x="-56512" y="1267989"/>
                  <a:pt x="-23595" y="2482577"/>
                  <a:pt x="456108" y="2922396"/>
                </a:cubicBezTo>
                <a:cubicBezTo>
                  <a:pt x="935811" y="3362215"/>
                  <a:pt x="1626172" y="3439085"/>
                  <a:pt x="2928194" y="3423238"/>
                </a:cubicBezTo>
                <a:cubicBezTo>
                  <a:pt x="2961858" y="3542568"/>
                  <a:pt x="2958691" y="3539928"/>
                  <a:pt x="2905534" y="3664515"/>
                </a:cubicBezTo>
                <a:cubicBezTo>
                  <a:pt x="3294758" y="3581805"/>
                  <a:pt x="3560828" y="3417903"/>
                  <a:pt x="3560828" y="3417903"/>
                </a:cubicBezTo>
                <a:close/>
              </a:path>
            </a:pathLst>
          </a:custGeom>
          <a:solidFill>
            <a:schemeClr val="bg1"/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720865-7C53-4485-A5F1-E7C053AFC7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1549" y="1407381"/>
            <a:ext cx="3330106" cy="290412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dirty="0"/>
              <a:t>Thank you!</a:t>
            </a:r>
          </a:p>
        </p:txBody>
      </p:sp>
      <p:pic>
        <p:nvPicPr>
          <p:cNvPr id="1026" name="Picture 2" descr="Thank You GIFs - Get the best GIF on GIPHY">
            <a:extLst>
              <a:ext uri="{FF2B5EF4-FFF2-40B4-BE49-F238E27FC236}">
                <a16:creationId xmlns:a16="http://schemas.microsoft.com/office/drawing/2014/main" id="{FDBEE991-3004-4261-B2D0-05377E9BAE8C}"/>
              </a:ext>
            </a:extLst>
          </p:cNvPr>
          <p:cNvPicPr>
            <a:picLocks noGrp="1" noChangeAspect="1" noChangeArrowheads="1" noCro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0344" y="1367587"/>
            <a:ext cx="6917251" cy="3886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3" name="Freeform: Shape 80">
            <a:extLst>
              <a:ext uri="{FF2B5EF4-FFF2-40B4-BE49-F238E27FC236}">
                <a16:creationId xmlns:a16="http://schemas.microsoft.com/office/drawing/2014/main" id="{33366780-B46E-437C-812E-406B7500D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27663" y="782008"/>
            <a:ext cx="4297875" cy="4329484"/>
          </a:xfrm>
          <a:custGeom>
            <a:avLst/>
            <a:gdLst>
              <a:gd name="connsiteX0" fmla="*/ 3063362 w 5358686"/>
              <a:gd name="connsiteY0" fmla="*/ 3429562 h 3905917"/>
              <a:gd name="connsiteX1" fmla="*/ 4752173 w 5358686"/>
              <a:gd name="connsiteY1" fmla="*/ 3086315 h 3905917"/>
              <a:gd name="connsiteX2" fmla="*/ 5358470 w 5358686"/>
              <a:gd name="connsiteY2" fmla="*/ 1525101 h 3905917"/>
              <a:gd name="connsiteX3" fmla="*/ 4960932 w 5358686"/>
              <a:gd name="connsiteY3" fmla="*/ 466701 h 3905917"/>
              <a:gd name="connsiteX4" fmla="*/ 932230 w 5358686"/>
              <a:gd name="connsiteY4" fmla="*/ 19557 h 3905917"/>
              <a:gd name="connsiteX5" fmla="*/ 62745 w 5358686"/>
              <a:gd name="connsiteY5" fmla="*/ 783491 h 3905917"/>
              <a:gd name="connsiteX6" fmla="*/ 230579 w 5358686"/>
              <a:gd name="connsiteY6" fmla="*/ 2939564 h 3905917"/>
              <a:gd name="connsiteX7" fmla="*/ 2493030 w 5358686"/>
              <a:gd name="connsiteY7" fmla="*/ 3459876 h 3905917"/>
              <a:gd name="connsiteX8" fmla="*/ 2539191 w 5358686"/>
              <a:gd name="connsiteY8" fmla="*/ 3905918 h 3905917"/>
              <a:gd name="connsiteX9" fmla="*/ 3063362 w 5358686"/>
              <a:gd name="connsiteY9" fmla="*/ 3429562 h 3905917"/>
              <a:gd name="connsiteX0" fmla="*/ 3495230 w 5358668"/>
              <a:gd name="connsiteY0" fmla="*/ 3367114 h 3905918"/>
              <a:gd name="connsiteX1" fmla="*/ 4752173 w 5358668"/>
              <a:gd name="connsiteY1" fmla="*/ 3086315 h 3905918"/>
              <a:gd name="connsiteX2" fmla="*/ 5358470 w 5358668"/>
              <a:gd name="connsiteY2" fmla="*/ 1525101 h 3905918"/>
              <a:gd name="connsiteX3" fmla="*/ 4960932 w 5358668"/>
              <a:gd name="connsiteY3" fmla="*/ 466701 h 3905918"/>
              <a:gd name="connsiteX4" fmla="*/ 932230 w 5358668"/>
              <a:gd name="connsiteY4" fmla="*/ 19557 h 3905918"/>
              <a:gd name="connsiteX5" fmla="*/ 62745 w 5358668"/>
              <a:gd name="connsiteY5" fmla="*/ 783491 h 3905918"/>
              <a:gd name="connsiteX6" fmla="*/ 230579 w 5358668"/>
              <a:gd name="connsiteY6" fmla="*/ 2939564 h 3905918"/>
              <a:gd name="connsiteX7" fmla="*/ 2493030 w 5358668"/>
              <a:gd name="connsiteY7" fmla="*/ 3459876 h 3905918"/>
              <a:gd name="connsiteX8" fmla="*/ 2539191 w 5358668"/>
              <a:gd name="connsiteY8" fmla="*/ 3905918 h 3905918"/>
              <a:gd name="connsiteX9" fmla="*/ 3495230 w 5358668"/>
              <a:gd name="connsiteY9" fmla="*/ 3367114 h 3905918"/>
              <a:gd name="connsiteX0" fmla="*/ 3573176 w 5436614"/>
              <a:gd name="connsiteY0" fmla="*/ 3367114 h 3905918"/>
              <a:gd name="connsiteX1" fmla="*/ 4830119 w 5436614"/>
              <a:gd name="connsiteY1" fmla="*/ 3086315 h 3905918"/>
              <a:gd name="connsiteX2" fmla="*/ 5436416 w 5436614"/>
              <a:gd name="connsiteY2" fmla="*/ 1525101 h 3905918"/>
              <a:gd name="connsiteX3" fmla="*/ 5038878 w 5436614"/>
              <a:gd name="connsiteY3" fmla="*/ 466701 h 3905918"/>
              <a:gd name="connsiteX4" fmla="*/ 1010176 w 5436614"/>
              <a:gd name="connsiteY4" fmla="*/ 19557 h 3905918"/>
              <a:gd name="connsiteX5" fmla="*/ 140691 w 5436614"/>
              <a:gd name="connsiteY5" fmla="*/ 783491 h 3905918"/>
              <a:gd name="connsiteX6" fmla="*/ 308525 w 5436614"/>
              <a:gd name="connsiteY6" fmla="*/ 2939564 h 3905918"/>
              <a:gd name="connsiteX7" fmla="*/ 3039861 w 5436614"/>
              <a:gd name="connsiteY7" fmla="*/ 3409918 h 3905918"/>
              <a:gd name="connsiteX8" fmla="*/ 2617137 w 5436614"/>
              <a:gd name="connsiteY8" fmla="*/ 3905918 h 3905918"/>
              <a:gd name="connsiteX9" fmla="*/ 3573176 w 5436614"/>
              <a:gd name="connsiteY9" fmla="*/ 3367114 h 3905918"/>
              <a:gd name="connsiteX0" fmla="*/ 3573176 w 5436614"/>
              <a:gd name="connsiteY0" fmla="*/ 3367114 h 3843470"/>
              <a:gd name="connsiteX1" fmla="*/ 4830119 w 5436614"/>
              <a:gd name="connsiteY1" fmla="*/ 3086315 h 3843470"/>
              <a:gd name="connsiteX2" fmla="*/ 5436416 w 5436614"/>
              <a:gd name="connsiteY2" fmla="*/ 1525101 h 3843470"/>
              <a:gd name="connsiteX3" fmla="*/ 5038878 w 5436614"/>
              <a:gd name="connsiteY3" fmla="*/ 466701 h 3843470"/>
              <a:gd name="connsiteX4" fmla="*/ 1010176 w 5436614"/>
              <a:gd name="connsiteY4" fmla="*/ 19557 h 3843470"/>
              <a:gd name="connsiteX5" fmla="*/ 140691 w 5436614"/>
              <a:gd name="connsiteY5" fmla="*/ 783491 h 3843470"/>
              <a:gd name="connsiteX6" fmla="*/ 308525 w 5436614"/>
              <a:gd name="connsiteY6" fmla="*/ 2939564 h 3843470"/>
              <a:gd name="connsiteX7" fmla="*/ 3039861 w 5436614"/>
              <a:gd name="connsiteY7" fmla="*/ 3409918 h 3843470"/>
              <a:gd name="connsiteX8" fmla="*/ 3123040 w 5436614"/>
              <a:gd name="connsiteY8" fmla="*/ 3843470 h 3843470"/>
              <a:gd name="connsiteX9" fmla="*/ 3573176 w 5436614"/>
              <a:gd name="connsiteY9" fmla="*/ 3367114 h 3843470"/>
              <a:gd name="connsiteX0" fmla="*/ 3733585 w 5436599"/>
              <a:gd name="connsiteY0" fmla="*/ 3417073 h 3843470"/>
              <a:gd name="connsiteX1" fmla="*/ 4830119 w 5436599"/>
              <a:gd name="connsiteY1" fmla="*/ 3086315 h 3843470"/>
              <a:gd name="connsiteX2" fmla="*/ 5436416 w 5436599"/>
              <a:gd name="connsiteY2" fmla="*/ 1525101 h 3843470"/>
              <a:gd name="connsiteX3" fmla="*/ 5038878 w 5436599"/>
              <a:gd name="connsiteY3" fmla="*/ 466701 h 3843470"/>
              <a:gd name="connsiteX4" fmla="*/ 1010176 w 5436599"/>
              <a:gd name="connsiteY4" fmla="*/ 19557 h 3843470"/>
              <a:gd name="connsiteX5" fmla="*/ 140691 w 5436599"/>
              <a:gd name="connsiteY5" fmla="*/ 783491 h 3843470"/>
              <a:gd name="connsiteX6" fmla="*/ 308525 w 5436599"/>
              <a:gd name="connsiteY6" fmla="*/ 2939564 h 3843470"/>
              <a:gd name="connsiteX7" fmla="*/ 3039861 w 5436599"/>
              <a:gd name="connsiteY7" fmla="*/ 3409918 h 3843470"/>
              <a:gd name="connsiteX8" fmla="*/ 3123040 w 5436599"/>
              <a:gd name="connsiteY8" fmla="*/ 3843470 h 3843470"/>
              <a:gd name="connsiteX9" fmla="*/ 3733585 w 5436599"/>
              <a:gd name="connsiteY9" fmla="*/ 3417073 h 3843470"/>
              <a:gd name="connsiteX0" fmla="*/ 3745572 w 5448586"/>
              <a:gd name="connsiteY0" fmla="*/ 3417073 h 3843470"/>
              <a:gd name="connsiteX1" fmla="*/ 4842106 w 5448586"/>
              <a:gd name="connsiteY1" fmla="*/ 3086315 h 3843470"/>
              <a:gd name="connsiteX2" fmla="*/ 5448403 w 5448586"/>
              <a:gd name="connsiteY2" fmla="*/ 1525101 h 3843470"/>
              <a:gd name="connsiteX3" fmla="*/ 5050865 w 5448586"/>
              <a:gd name="connsiteY3" fmla="*/ 466701 h 3843470"/>
              <a:gd name="connsiteX4" fmla="*/ 1022163 w 5448586"/>
              <a:gd name="connsiteY4" fmla="*/ 19557 h 3843470"/>
              <a:gd name="connsiteX5" fmla="*/ 152678 w 5448586"/>
              <a:gd name="connsiteY5" fmla="*/ 783491 h 3843470"/>
              <a:gd name="connsiteX6" fmla="*/ 320512 w 5448586"/>
              <a:gd name="connsiteY6" fmla="*/ 2939564 h 3843470"/>
              <a:gd name="connsiteX7" fmla="*/ 3236934 w 5448586"/>
              <a:gd name="connsiteY7" fmla="*/ 3422408 h 3843470"/>
              <a:gd name="connsiteX8" fmla="*/ 3135027 w 5448586"/>
              <a:gd name="connsiteY8" fmla="*/ 3843470 h 3843470"/>
              <a:gd name="connsiteX9" fmla="*/ 3745572 w 5448586"/>
              <a:gd name="connsiteY9" fmla="*/ 3417073 h 3843470"/>
              <a:gd name="connsiteX0" fmla="*/ 3745572 w 5448586"/>
              <a:gd name="connsiteY0" fmla="*/ 3417073 h 3793511"/>
              <a:gd name="connsiteX1" fmla="*/ 4842106 w 5448586"/>
              <a:gd name="connsiteY1" fmla="*/ 3086315 h 3793511"/>
              <a:gd name="connsiteX2" fmla="*/ 5448403 w 5448586"/>
              <a:gd name="connsiteY2" fmla="*/ 1525101 h 3793511"/>
              <a:gd name="connsiteX3" fmla="*/ 5050865 w 5448586"/>
              <a:gd name="connsiteY3" fmla="*/ 466701 h 3793511"/>
              <a:gd name="connsiteX4" fmla="*/ 1022163 w 5448586"/>
              <a:gd name="connsiteY4" fmla="*/ 19557 h 3793511"/>
              <a:gd name="connsiteX5" fmla="*/ 152678 w 5448586"/>
              <a:gd name="connsiteY5" fmla="*/ 783491 h 3793511"/>
              <a:gd name="connsiteX6" fmla="*/ 320512 w 5448586"/>
              <a:gd name="connsiteY6" fmla="*/ 2939564 h 3793511"/>
              <a:gd name="connsiteX7" fmla="*/ 3236934 w 5448586"/>
              <a:gd name="connsiteY7" fmla="*/ 3422408 h 3793511"/>
              <a:gd name="connsiteX8" fmla="*/ 3233739 w 5448586"/>
              <a:gd name="connsiteY8" fmla="*/ 3793511 h 3793511"/>
              <a:gd name="connsiteX9" fmla="*/ 3745572 w 5448586"/>
              <a:gd name="connsiteY9" fmla="*/ 3417073 h 3793511"/>
              <a:gd name="connsiteX0" fmla="*/ 3745572 w 5452948"/>
              <a:gd name="connsiteY0" fmla="*/ 3417073 h 3793511"/>
              <a:gd name="connsiteX1" fmla="*/ 4928480 w 5452948"/>
              <a:gd name="connsiteY1" fmla="*/ 3061336 h 3793511"/>
              <a:gd name="connsiteX2" fmla="*/ 5448403 w 5452948"/>
              <a:gd name="connsiteY2" fmla="*/ 1525101 h 3793511"/>
              <a:gd name="connsiteX3" fmla="*/ 5050865 w 5452948"/>
              <a:gd name="connsiteY3" fmla="*/ 466701 h 3793511"/>
              <a:gd name="connsiteX4" fmla="*/ 1022163 w 5452948"/>
              <a:gd name="connsiteY4" fmla="*/ 19557 h 3793511"/>
              <a:gd name="connsiteX5" fmla="*/ 152678 w 5452948"/>
              <a:gd name="connsiteY5" fmla="*/ 783491 h 3793511"/>
              <a:gd name="connsiteX6" fmla="*/ 320512 w 5452948"/>
              <a:gd name="connsiteY6" fmla="*/ 2939564 h 3793511"/>
              <a:gd name="connsiteX7" fmla="*/ 3236934 w 5452948"/>
              <a:gd name="connsiteY7" fmla="*/ 3422408 h 3793511"/>
              <a:gd name="connsiteX8" fmla="*/ 3233739 w 5452948"/>
              <a:gd name="connsiteY8" fmla="*/ 3793511 h 3793511"/>
              <a:gd name="connsiteX9" fmla="*/ 3745572 w 5452948"/>
              <a:gd name="connsiteY9" fmla="*/ 3417073 h 3793511"/>
              <a:gd name="connsiteX0" fmla="*/ 3745572 w 5452948"/>
              <a:gd name="connsiteY0" fmla="*/ 3417073 h 3793511"/>
              <a:gd name="connsiteX1" fmla="*/ 4928480 w 5452948"/>
              <a:gd name="connsiteY1" fmla="*/ 3061336 h 3793511"/>
              <a:gd name="connsiteX2" fmla="*/ 5448403 w 5452948"/>
              <a:gd name="connsiteY2" fmla="*/ 1525101 h 3793511"/>
              <a:gd name="connsiteX3" fmla="*/ 5050865 w 5452948"/>
              <a:gd name="connsiteY3" fmla="*/ 466701 h 3793511"/>
              <a:gd name="connsiteX4" fmla="*/ 1022163 w 5452948"/>
              <a:gd name="connsiteY4" fmla="*/ 19557 h 3793511"/>
              <a:gd name="connsiteX5" fmla="*/ 152678 w 5452948"/>
              <a:gd name="connsiteY5" fmla="*/ 783491 h 3793511"/>
              <a:gd name="connsiteX6" fmla="*/ 320512 w 5452948"/>
              <a:gd name="connsiteY6" fmla="*/ 2939564 h 3793511"/>
              <a:gd name="connsiteX7" fmla="*/ 3236934 w 5452948"/>
              <a:gd name="connsiteY7" fmla="*/ 3422408 h 3793511"/>
              <a:gd name="connsiteX8" fmla="*/ 3233739 w 5452948"/>
              <a:gd name="connsiteY8" fmla="*/ 3793511 h 3793511"/>
              <a:gd name="connsiteX9" fmla="*/ 3745572 w 5452948"/>
              <a:gd name="connsiteY9" fmla="*/ 3417073 h 3793511"/>
              <a:gd name="connsiteX0" fmla="*/ 3744403 w 5451779"/>
              <a:gd name="connsiteY0" fmla="*/ 3417073 h 3793511"/>
              <a:gd name="connsiteX1" fmla="*/ 4927311 w 5451779"/>
              <a:gd name="connsiteY1" fmla="*/ 3061336 h 3793511"/>
              <a:gd name="connsiteX2" fmla="*/ 5447234 w 5451779"/>
              <a:gd name="connsiteY2" fmla="*/ 1525101 h 3793511"/>
              <a:gd name="connsiteX3" fmla="*/ 5049696 w 5451779"/>
              <a:gd name="connsiteY3" fmla="*/ 466701 h 3793511"/>
              <a:gd name="connsiteX4" fmla="*/ 1020994 w 5451779"/>
              <a:gd name="connsiteY4" fmla="*/ 19557 h 3793511"/>
              <a:gd name="connsiteX5" fmla="*/ 151509 w 5451779"/>
              <a:gd name="connsiteY5" fmla="*/ 783491 h 3793511"/>
              <a:gd name="connsiteX6" fmla="*/ 319343 w 5451779"/>
              <a:gd name="connsiteY6" fmla="*/ 2939564 h 3793511"/>
              <a:gd name="connsiteX7" fmla="*/ 3217850 w 5451779"/>
              <a:gd name="connsiteY7" fmla="*/ 3422408 h 3793511"/>
              <a:gd name="connsiteX8" fmla="*/ 3232570 w 5451779"/>
              <a:gd name="connsiteY8" fmla="*/ 3793511 h 3793511"/>
              <a:gd name="connsiteX9" fmla="*/ 3744403 w 5451779"/>
              <a:gd name="connsiteY9" fmla="*/ 3417073 h 3793511"/>
              <a:gd name="connsiteX0" fmla="*/ 3744403 w 5451779"/>
              <a:gd name="connsiteY0" fmla="*/ 3417073 h 3793511"/>
              <a:gd name="connsiteX1" fmla="*/ 4927311 w 5451779"/>
              <a:gd name="connsiteY1" fmla="*/ 3061336 h 3793511"/>
              <a:gd name="connsiteX2" fmla="*/ 5447234 w 5451779"/>
              <a:gd name="connsiteY2" fmla="*/ 1525101 h 3793511"/>
              <a:gd name="connsiteX3" fmla="*/ 5049696 w 5451779"/>
              <a:gd name="connsiteY3" fmla="*/ 466701 h 3793511"/>
              <a:gd name="connsiteX4" fmla="*/ 1020994 w 5451779"/>
              <a:gd name="connsiteY4" fmla="*/ 19557 h 3793511"/>
              <a:gd name="connsiteX5" fmla="*/ 151509 w 5451779"/>
              <a:gd name="connsiteY5" fmla="*/ 783491 h 3793511"/>
              <a:gd name="connsiteX6" fmla="*/ 319343 w 5451779"/>
              <a:gd name="connsiteY6" fmla="*/ 2939564 h 3793511"/>
              <a:gd name="connsiteX7" fmla="*/ 3217850 w 5451779"/>
              <a:gd name="connsiteY7" fmla="*/ 3422408 h 3793511"/>
              <a:gd name="connsiteX8" fmla="*/ 3232570 w 5451779"/>
              <a:gd name="connsiteY8" fmla="*/ 3793511 h 3793511"/>
              <a:gd name="connsiteX9" fmla="*/ 3744403 w 5451779"/>
              <a:gd name="connsiteY9" fmla="*/ 3417073 h 3793511"/>
              <a:gd name="connsiteX0" fmla="*/ 3798149 w 5451779"/>
              <a:gd name="connsiteY0" fmla="*/ 3417073 h 3793511"/>
              <a:gd name="connsiteX1" fmla="*/ 4927311 w 5451779"/>
              <a:gd name="connsiteY1" fmla="*/ 3061336 h 3793511"/>
              <a:gd name="connsiteX2" fmla="*/ 5447234 w 5451779"/>
              <a:gd name="connsiteY2" fmla="*/ 1525101 h 3793511"/>
              <a:gd name="connsiteX3" fmla="*/ 5049696 w 5451779"/>
              <a:gd name="connsiteY3" fmla="*/ 466701 h 3793511"/>
              <a:gd name="connsiteX4" fmla="*/ 1020994 w 5451779"/>
              <a:gd name="connsiteY4" fmla="*/ 19557 h 3793511"/>
              <a:gd name="connsiteX5" fmla="*/ 151509 w 5451779"/>
              <a:gd name="connsiteY5" fmla="*/ 783491 h 3793511"/>
              <a:gd name="connsiteX6" fmla="*/ 319343 w 5451779"/>
              <a:gd name="connsiteY6" fmla="*/ 2939564 h 3793511"/>
              <a:gd name="connsiteX7" fmla="*/ 3217850 w 5451779"/>
              <a:gd name="connsiteY7" fmla="*/ 3422408 h 3793511"/>
              <a:gd name="connsiteX8" fmla="*/ 3232570 w 5451779"/>
              <a:gd name="connsiteY8" fmla="*/ 3793511 h 3793511"/>
              <a:gd name="connsiteX9" fmla="*/ 3798149 w 5451779"/>
              <a:gd name="connsiteY9" fmla="*/ 3417073 h 3793511"/>
              <a:gd name="connsiteX0" fmla="*/ 3798149 w 5451779"/>
              <a:gd name="connsiteY0" fmla="*/ 3417073 h 3793511"/>
              <a:gd name="connsiteX1" fmla="*/ 4927311 w 5451779"/>
              <a:gd name="connsiteY1" fmla="*/ 3061336 h 3793511"/>
              <a:gd name="connsiteX2" fmla="*/ 5447234 w 5451779"/>
              <a:gd name="connsiteY2" fmla="*/ 1525101 h 3793511"/>
              <a:gd name="connsiteX3" fmla="*/ 5049696 w 5451779"/>
              <a:gd name="connsiteY3" fmla="*/ 466701 h 3793511"/>
              <a:gd name="connsiteX4" fmla="*/ 1020994 w 5451779"/>
              <a:gd name="connsiteY4" fmla="*/ 19557 h 3793511"/>
              <a:gd name="connsiteX5" fmla="*/ 151509 w 5451779"/>
              <a:gd name="connsiteY5" fmla="*/ 783491 h 3793511"/>
              <a:gd name="connsiteX6" fmla="*/ 319343 w 5451779"/>
              <a:gd name="connsiteY6" fmla="*/ 2939564 h 3793511"/>
              <a:gd name="connsiteX7" fmla="*/ 3217850 w 5451779"/>
              <a:gd name="connsiteY7" fmla="*/ 3422408 h 3793511"/>
              <a:gd name="connsiteX8" fmla="*/ 3232570 w 5451779"/>
              <a:gd name="connsiteY8" fmla="*/ 3793511 h 3793511"/>
              <a:gd name="connsiteX9" fmla="*/ 3798149 w 5451779"/>
              <a:gd name="connsiteY9" fmla="*/ 3417073 h 3793511"/>
              <a:gd name="connsiteX0" fmla="*/ 3798149 w 5451779"/>
              <a:gd name="connsiteY0" fmla="*/ 3417073 h 3688651"/>
              <a:gd name="connsiteX1" fmla="*/ 4927311 w 5451779"/>
              <a:gd name="connsiteY1" fmla="*/ 3061336 h 3688651"/>
              <a:gd name="connsiteX2" fmla="*/ 5447234 w 5451779"/>
              <a:gd name="connsiteY2" fmla="*/ 1525101 h 3688651"/>
              <a:gd name="connsiteX3" fmla="*/ 5049696 w 5451779"/>
              <a:gd name="connsiteY3" fmla="*/ 466701 h 3688651"/>
              <a:gd name="connsiteX4" fmla="*/ 1020994 w 5451779"/>
              <a:gd name="connsiteY4" fmla="*/ 19557 h 3688651"/>
              <a:gd name="connsiteX5" fmla="*/ 151509 w 5451779"/>
              <a:gd name="connsiteY5" fmla="*/ 783491 h 3688651"/>
              <a:gd name="connsiteX6" fmla="*/ 319343 w 5451779"/>
              <a:gd name="connsiteY6" fmla="*/ 2939564 h 3688651"/>
              <a:gd name="connsiteX7" fmla="*/ 3217850 w 5451779"/>
              <a:gd name="connsiteY7" fmla="*/ 3422408 h 3688651"/>
              <a:gd name="connsiteX8" fmla="*/ 3195189 w 5451779"/>
              <a:gd name="connsiteY8" fmla="*/ 3688651 h 3688651"/>
              <a:gd name="connsiteX9" fmla="*/ 3798149 w 5451779"/>
              <a:gd name="connsiteY9" fmla="*/ 3417073 h 3688651"/>
              <a:gd name="connsiteX0" fmla="*/ 3798149 w 5451779"/>
              <a:gd name="connsiteY0" fmla="*/ 3417073 h 3688651"/>
              <a:gd name="connsiteX1" fmla="*/ 4927311 w 5451779"/>
              <a:gd name="connsiteY1" fmla="*/ 3061336 h 3688651"/>
              <a:gd name="connsiteX2" fmla="*/ 5447234 w 5451779"/>
              <a:gd name="connsiteY2" fmla="*/ 1525101 h 3688651"/>
              <a:gd name="connsiteX3" fmla="*/ 5049696 w 5451779"/>
              <a:gd name="connsiteY3" fmla="*/ 466701 h 3688651"/>
              <a:gd name="connsiteX4" fmla="*/ 1020994 w 5451779"/>
              <a:gd name="connsiteY4" fmla="*/ 19557 h 3688651"/>
              <a:gd name="connsiteX5" fmla="*/ 151509 w 5451779"/>
              <a:gd name="connsiteY5" fmla="*/ 783491 h 3688651"/>
              <a:gd name="connsiteX6" fmla="*/ 319343 w 5451779"/>
              <a:gd name="connsiteY6" fmla="*/ 2939564 h 3688651"/>
              <a:gd name="connsiteX7" fmla="*/ 3217850 w 5451779"/>
              <a:gd name="connsiteY7" fmla="*/ 3422408 h 3688651"/>
              <a:gd name="connsiteX8" fmla="*/ 3195189 w 5451779"/>
              <a:gd name="connsiteY8" fmla="*/ 3688651 h 3688651"/>
              <a:gd name="connsiteX9" fmla="*/ 3798149 w 5451779"/>
              <a:gd name="connsiteY9" fmla="*/ 3417073 h 3688651"/>
              <a:gd name="connsiteX0" fmla="*/ 3798149 w 5451779"/>
              <a:gd name="connsiteY0" fmla="*/ 3417073 h 3688651"/>
              <a:gd name="connsiteX1" fmla="*/ 4927311 w 5451779"/>
              <a:gd name="connsiteY1" fmla="*/ 3061336 h 3688651"/>
              <a:gd name="connsiteX2" fmla="*/ 5447234 w 5451779"/>
              <a:gd name="connsiteY2" fmla="*/ 1525101 h 3688651"/>
              <a:gd name="connsiteX3" fmla="*/ 5049696 w 5451779"/>
              <a:gd name="connsiteY3" fmla="*/ 466701 h 3688651"/>
              <a:gd name="connsiteX4" fmla="*/ 1020994 w 5451779"/>
              <a:gd name="connsiteY4" fmla="*/ 19557 h 3688651"/>
              <a:gd name="connsiteX5" fmla="*/ 151509 w 5451779"/>
              <a:gd name="connsiteY5" fmla="*/ 783491 h 3688651"/>
              <a:gd name="connsiteX6" fmla="*/ 319343 w 5451779"/>
              <a:gd name="connsiteY6" fmla="*/ 2939564 h 3688651"/>
              <a:gd name="connsiteX7" fmla="*/ 3217850 w 5451779"/>
              <a:gd name="connsiteY7" fmla="*/ 3422408 h 3688651"/>
              <a:gd name="connsiteX8" fmla="*/ 3195189 w 5451779"/>
              <a:gd name="connsiteY8" fmla="*/ 3688651 h 3688651"/>
              <a:gd name="connsiteX9" fmla="*/ 3798149 w 5451779"/>
              <a:gd name="connsiteY9" fmla="*/ 3417073 h 3688651"/>
              <a:gd name="connsiteX0" fmla="*/ 3850484 w 5451779"/>
              <a:gd name="connsiteY0" fmla="*/ 3417073 h 3688651"/>
              <a:gd name="connsiteX1" fmla="*/ 4927311 w 5451779"/>
              <a:gd name="connsiteY1" fmla="*/ 3061336 h 3688651"/>
              <a:gd name="connsiteX2" fmla="*/ 5447234 w 5451779"/>
              <a:gd name="connsiteY2" fmla="*/ 1525101 h 3688651"/>
              <a:gd name="connsiteX3" fmla="*/ 5049696 w 5451779"/>
              <a:gd name="connsiteY3" fmla="*/ 466701 h 3688651"/>
              <a:gd name="connsiteX4" fmla="*/ 1020994 w 5451779"/>
              <a:gd name="connsiteY4" fmla="*/ 19557 h 3688651"/>
              <a:gd name="connsiteX5" fmla="*/ 151509 w 5451779"/>
              <a:gd name="connsiteY5" fmla="*/ 783491 h 3688651"/>
              <a:gd name="connsiteX6" fmla="*/ 319343 w 5451779"/>
              <a:gd name="connsiteY6" fmla="*/ 2939564 h 3688651"/>
              <a:gd name="connsiteX7" fmla="*/ 3217850 w 5451779"/>
              <a:gd name="connsiteY7" fmla="*/ 3422408 h 3688651"/>
              <a:gd name="connsiteX8" fmla="*/ 3195189 w 5451779"/>
              <a:gd name="connsiteY8" fmla="*/ 3688651 h 3688651"/>
              <a:gd name="connsiteX9" fmla="*/ 3850484 w 5451779"/>
              <a:gd name="connsiteY9" fmla="*/ 3417073 h 3688651"/>
              <a:gd name="connsiteX0" fmla="*/ 3850484 w 5451779"/>
              <a:gd name="connsiteY0" fmla="*/ 3417073 h 3663685"/>
              <a:gd name="connsiteX1" fmla="*/ 4927311 w 5451779"/>
              <a:gd name="connsiteY1" fmla="*/ 3061336 h 3663685"/>
              <a:gd name="connsiteX2" fmla="*/ 5447234 w 5451779"/>
              <a:gd name="connsiteY2" fmla="*/ 1525101 h 3663685"/>
              <a:gd name="connsiteX3" fmla="*/ 5049696 w 5451779"/>
              <a:gd name="connsiteY3" fmla="*/ 466701 h 3663685"/>
              <a:gd name="connsiteX4" fmla="*/ 1020994 w 5451779"/>
              <a:gd name="connsiteY4" fmla="*/ 19557 h 3663685"/>
              <a:gd name="connsiteX5" fmla="*/ 151509 w 5451779"/>
              <a:gd name="connsiteY5" fmla="*/ 783491 h 3663685"/>
              <a:gd name="connsiteX6" fmla="*/ 319343 w 5451779"/>
              <a:gd name="connsiteY6" fmla="*/ 2939564 h 3663685"/>
              <a:gd name="connsiteX7" fmla="*/ 3217850 w 5451779"/>
              <a:gd name="connsiteY7" fmla="*/ 3422408 h 3663685"/>
              <a:gd name="connsiteX8" fmla="*/ 3195190 w 5451779"/>
              <a:gd name="connsiteY8" fmla="*/ 3663685 h 3663685"/>
              <a:gd name="connsiteX9" fmla="*/ 3850484 w 5451779"/>
              <a:gd name="connsiteY9" fmla="*/ 3417073 h 3663685"/>
              <a:gd name="connsiteX0" fmla="*/ 3850484 w 5451779"/>
              <a:gd name="connsiteY0" fmla="*/ 3417073 h 3663685"/>
              <a:gd name="connsiteX1" fmla="*/ 4927311 w 5451779"/>
              <a:gd name="connsiteY1" fmla="*/ 3061336 h 3663685"/>
              <a:gd name="connsiteX2" fmla="*/ 5447234 w 5451779"/>
              <a:gd name="connsiteY2" fmla="*/ 1525101 h 3663685"/>
              <a:gd name="connsiteX3" fmla="*/ 5049696 w 5451779"/>
              <a:gd name="connsiteY3" fmla="*/ 466701 h 3663685"/>
              <a:gd name="connsiteX4" fmla="*/ 1020994 w 5451779"/>
              <a:gd name="connsiteY4" fmla="*/ 19557 h 3663685"/>
              <a:gd name="connsiteX5" fmla="*/ 151509 w 5451779"/>
              <a:gd name="connsiteY5" fmla="*/ 783491 h 3663685"/>
              <a:gd name="connsiteX6" fmla="*/ 319343 w 5451779"/>
              <a:gd name="connsiteY6" fmla="*/ 2939564 h 3663685"/>
              <a:gd name="connsiteX7" fmla="*/ 3217850 w 5451779"/>
              <a:gd name="connsiteY7" fmla="*/ 3422408 h 3663685"/>
              <a:gd name="connsiteX8" fmla="*/ 3195190 w 5451779"/>
              <a:gd name="connsiteY8" fmla="*/ 3663685 h 3663685"/>
              <a:gd name="connsiteX9" fmla="*/ 3850484 w 5451779"/>
              <a:gd name="connsiteY9" fmla="*/ 3417073 h 3663685"/>
              <a:gd name="connsiteX0" fmla="*/ 3873290 w 5474585"/>
              <a:gd name="connsiteY0" fmla="*/ 3417073 h 3663685"/>
              <a:gd name="connsiteX1" fmla="*/ 4950117 w 5474585"/>
              <a:gd name="connsiteY1" fmla="*/ 3061336 h 3663685"/>
              <a:gd name="connsiteX2" fmla="*/ 5470040 w 5474585"/>
              <a:gd name="connsiteY2" fmla="*/ 1525101 h 3663685"/>
              <a:gd name="connsiteX3" fmla="*/ 5072502 w 5474585"/>
              <a:gd name="connsiteY3" fmla="*/ 466701 h 3663685"/>
              <a:gd name="connsiteX4" fmla="*/ 1407509 w 5474585"/>
              <a:gd name="connsiteY4" fmla="*/ 19557 h 3663685"/>
              <a:gd name="connsiteX5" fmla="*/ 174315 w 5474585"/>
              <a:gd name="connsiteY5" fmla="*/ 783491 h 3663685"/>
              <a:gd name="connsiteX6" fmla="*/ 342149 w 5474585"/>
              <a:gd name="connsiteY6" fmla="*/ 2939564 h 3663685"/>
              <a:gd name="connsiteX7" fmla="*/ 3240656 w 5474585"/>
              <a:gd name="connsiteY7" fmla="*/ 3422408 h 3663685"/>
              <a:gd name="connsiteX8" fmla="*/ 3217996 w 5474585"/>
              <a:gd name="connsiteY8" fmla="*/ 3663685 h 3663685"/>
              <a:gd name="connsiteX9" fmla="*/ 3873290 w 5474585"/>
              <a:gd name="connsiteY9" fmla="*/ 3417073 h 3663685"/>
              <a:gd name="connsiteX0" fmla="*/ 3782561 w 5383856"/>
              <a:gd name="connsiteY0" fmla="*/ 3417073 h 3663685"/>
              <a:gd name="connsiteX1" fmla="*/ 4859388 w 5383856"/>
              <a:gd name="connsiteY1" fmla="*/ 3061336 h 3663685"/>
              <a:gd name="connsiteX2" fmla="*/ 5379311 w 5383856"/>
              <a:gd name="connsiteY2" fmla="*/ 1525101 h 3663685"/>
              <a:gd name="connsiteX3" fmla="*/ 4981773 w 5383856"/>
              <a:gd name="connsiteY3" fmla="*/ 466701 h 3663685"/>
              <a:gd name="connsiteX4" fmla="*/ 1316780 w 5383856"/>
              <a:gd name="connsiteY4" fmla="*/ 19557 h 3663685"/>
              <a:gd name="connsiteX5" fmla="*/ 271711 w 5383856"/>
              <a:gd name="connsiteY5" fmla="*/ 783491 h 3663685"/>
              <a:gd name="connsiteX6" fmla="*/ 251420 w 5383856"/>
              <a:gd name="connsiteY6" fmla="*/ 2939564 h 3663685"/>
              <a:gd name="connsiteX7" fmla="*/ 3149927 w 5383856"/>
              <a:gd name="connsiteY7" fmla="*/ 3422408 h 3663685"/>
              <a:gd name="connsiteX8" fmla="*/ 3127267 w 5383856"/>
              <a:gd name="connsiteY8" fmla="*/ 3663685 h 3663685"/>
              <a:gd name="connsiteX9" fmla="*/ 3782561 w 5383856"/>
              <a:gd name="connsiteY9" fmla="*/ 3417073 h 3663685"/>
              <a:gd name="connsiteX0" fmla="*/ 3580559 w 5181854"/>
              <a:gd name="connsiteY0" fmla="*/ 3417073 h 3663685"/>
              <a:gd name="connsiteX1" fmla="*/ 4657386 w 5181854"/>
              <a:gd name="connsiteY1" fmla="*/ 3061336 h 3663685"/>
              <a:gd name="connsiteX2" fmla="*/ 5177309 w 5181854"/>
              <a:gd name="connsiteY2" fmla="*/ 1525101 h 3663685"/>
              <a:gd name="connsiteX3" fmla="*/ 4779771 w 5181854"/>
              <a:gd name="connsiteY3" fmla="*/ 466701 h 3663685"/>
              <a:gd name="connsiteX4" fmla="*/ 1114778 w 5181854"/>
              <a:gd name="connsiteY4" fmla="*/ 19557 h 3663685"/>
              <a:gd name="connsiteX5" fmla="*/ 69709 w 5181854"/>
              <a:gd name="connsiteY5" fmla="*/ 783491 h 3663685"/>
              <a:gd name="connsiteX6" fmla="*/ 413129 w 5181854"/>
              <a:gd name="connsiteY6" fmla="*/ 3002561 h 3663685"/>
              <a:gd name="connsiteX7" fmla="*/ 2947925 w 5181854"/>
              <a:gd name="connsiteY7" fmla="*/ 3422408 h 3663685"/>
              <a:gd name="connsiteX8" fmla="*/ 2925265 w 5181854"/>
              <a:gd name="connsiteY8" fmla="*/ 3663685 h 3663685"/>
              <a:gd name="connsiteX9" fmla="*/ 3580559 w 5181854"/>
              <a:gd name="connsiteY9" fmla="*/ 3417073 h 3663685"/>
              <a:gd name="connsiteX0" fmla="*/ 3568134 w 5169429"/>
              <a:gd name="connsiteY0" fmla="*/ 3417073 h 3663685"/>
              <a:gd name="connsiteX1" fmla="*/ 4644961 w 5169429"/>
              <a:gd name="connsiteY1" fmla="*/ 3061336 h 3663685"/>
              <a:gd name="connsiteX2" fmla="*/ 5164884 w 5169429"/>
              <a:gd name="connsiteY2" fmla="*/ 1525101 h 3663685"/>
              <a:gd name="connsiteX3" fmla="*/ 4767346 w 5169429"/>
              <a:gd name="connsiteY3" fmla="*/ 466701 h 3663685"/>
              <a:gd name="connsiteX4" fmla="*/ 1102353 w 5169429"/>
              <a:gd name="connsiteY4" fmla="*/ 19557 h 3663685"/>
              <a:gd name="connsiteX5" fmla="*/ 57284 w 5169429"/>
              <a:gd name="connsiteY5" fmla="*/ 783491 h 3663685"/>
              <a:gd name="connsiteX6" fmla="*/ 438330 w 5169429"/>
              <a:gd name="connsiteY6" fmla="*/ 3020560 h 3663685"/>
              <a:gd name="connsiteX7" fmla="*/ 2935500 w 5169429"/>
              <a:gd name="connsiteY7" fmla="*/ 3422408 h 3663685"/>
              <a:gd name="connsiteX8" fmla="*/ 2912840 w 5169429"/>
              <a:gd name="connsiteY8" fmla="*/ 3663685 h 3663685"/>
              <a:gd name="connsiteX9" fmla="*/ 3568134 w 5169429"/>
              <a:gd name="connsiteY9" fmla="*/ 3417073 h 3663685"/>
              <a:gd name="connsiteX0" fmla="*/ 3568133 w 5169428"/>
              <a:gd name="connsiteY0" fmla="*/ 3417073 h 3663685"/>
              <a:gd name="connsiteX1" fmla="*/ 4644960 w 5169428"/>
              <a:gd name="connsiteY1" fmla="*/ 3061336 h 3663685"/>
              <a:gd name="connsiteX2" fmla="*/ 5164883 w 5169428"/>
              <a:gd name="connsiteY2" fmla="*/ 1525101 h 3663685"/>
              <a:gd name="connsiteX3" fmla="*/ 4767345 w 5169428"/>
              <a:gd name="connsiteY3" fmla="*/ 466701 h 3663685"/>
              <a:gd name="connsiteX4" fmla="*/ 1102352 w 5169428"/>
              <a:gd name="connsiteY4" fmla="*/ 19557 h 3663685"/>
              <a:gd name="connsiteX5" fmla="*/ 57283 w 5169428"/>
              <a:gd name="connsiteY5" fmla="*/ 783491 h 3663685"/>
              <a:gd name="connsiteX6" fmla="*/ 438329 w 5169428"/>
              <a:gd name="connsiteY6" fmla="*/ 2930565 h 3663685"/>
              <a:gd name="connsiteX7" fmla="*/ 2935499 w 5169428"/>
              <a:gd name="connsiteY7" fmla="*/ 3422408 h 3663685"/>
              <a:gd name="connsiteX8" fmla="*/ 2912839 w 5169428"/>
              <a:gd name="connsiteY8" fmla="*/ 3663685 h 3663685"/>
              <a:gd name="connsiteX9" fmla="*/ 3568133 w 5169428"/>
              <a:gd name="connsiteY9" fmla="*/ 3417073 h 3663685"/>
              <a:gd name="connsiteX0" fmla="*/ 3560828 w 5162123"/>
              <a:gd name="connsiteY0" fmla="*/ 3417073 h 3663685"/>
              <a:gd name="connsiteX1" fmla="*/ 4637655 w 5162123"/>
              <a:gd name="connsiteY1" fmla="*/ 3061336 h 3663685"/>
              <a:gd name="connsiteX2" fmla="*/ 5157578 w 5162123"/>
              <a:gd name="connsiteY2" fmla="*/ 1525101 h 3663685"/>
              <a:gd name="connsiteX3" fmla="*/ 4760040 w 5162123"/>
              <a:gd name="connsiteY3" fmla="*/ 466701 h 3663685"/>
              <a:gd name="connsiteX4" fmla="*/ 1095047 w 5162123"/>
              <a:gd name="connsiteY4" fmla="*/ 19557 h 3663685"/>
              <a:gd name="connsiteX5" fmla="*/ 49978 w 5162123"/>
              <a:gd name="connsiteY5" fmla="*/ 783491 h 3663685"/>
              <a:gd name="connsiteX6" fmla="*/ 456108 w 5162123"/>
              <a:gd name="connsiteY6" fmla="*/ 2921566 h 3663685"/>
              <a:gd name="connsiteX7" fmla="*/ 2928194 w 5162123"/>
              <a:gd name="connsiteY7" fmla="*/ 3422408 h 3663685"/>
              <a:gd name="connsiteX8" fmla="*/ 2905534 w 5162123"/>
              <a:gd name="connsiteY8" fmla="*/ 3663685 h 3663685"/>
              <a:gd name="connsiteX9" fmla="*/ 3560828 w 5162123"/>
              <a:gd name="connsiteY9" fmla="*/ 3417073 h 3663685"/>
              <a:gd name="connsiteX0" fmla="*/ 3560828 w 5157795"/>
              <a:gd name="connsiteY0" fmla="*/ 3417903 h 3664515"/>
              <a:gd name="connsiteX1" fmla="*/ 4637655 w 5157795"/>
              <a:gd name="connsiteY1" fmla="*/ 3062166 h 3664515"/>
              <a:gd name="connsiteX2" fmla="*/ 5157578 w 5157795"/>
              <a:gd name="connsiteY2" fmla="*/ 1525931 h 3664515"/>
              <a:gd name="connsiteX3" fmla="*/ 4672248 w 5157795"/>
              <a:gd name="connsiteY3" fmla="*/ 449532 h 3664515"/>
              <a:gd name="connsiteX4" fmla="*/ 1095047 w 5157795"/>
              <a:gd name="connsiteY4" fmla="*/ 20387 h 3664515"/>
              <a:gd name="connsiteX5" fmla="*/ 49978 w 5157795"/>
              <a:gd name="connsiteY5" fmla="*/ 784321 h 3664515"/>
              <a:gd name="connsiteX6" fmla="*/ 456108 w 5157795"/>
              <a:gd name="connsiteY6" fmla="*/ 2922396 h 3664515"/>
              <a:gd name="connsiteX7" fmla="*/ 2928194 w 5157795"/>
              <a:gd name="connsiteY7" fmla="*/ 3423238 h 3664515"/>
              <a:gd name="connsiteX8" fmla="*/ 2905534 w 5157795"/>
              <a:gd name="connsiteY8" fmla="*/ 3664515 h 3664515"/>
              <a:gd name="connsiteX9" fmla="*/ 3560828 w 5157795"/>
              <a:gd name="connsiteY9" fmla="*/ 3417903 h 3664515"/>
              <a:gd name="connsiteX0" fmla="*/ 3560828 w 5157966"/>
              <a:gd name="connsiteY0" fmla="*/ 3417903 h 3664515"/>
              <a:gd name="connsiteX1" fmla="*/ 4625113 w 5157966"/>
              <a:gd name="connsiteY1" fmla="*/ 2972172 h 3664515"/>
              <a:gd name="connsiteX2" fmla="*/ 5157578 w 5157966"/>
              <a:gd name="connsiteY2" fmla="*/ 1525931 h 3664515"/>
              <a:gd name="connsiteX3" fmla="*/ 4672248 w 5157966"/>
              <a:gd name="connsiteY3" fmla="*/ 449532 h 3664515"/>
              <a:gd name="connsiteX4" fmla="*/ 1095047 w 5157966"/>
              <a:gd name="connsiteY4" fmla="*/ 20387 h 3664515"/>
              <a:gd name="connsiteX5" fmla="*/ 49978 w 5157966"/>
              <a:gd name="connsiteY5" fmla="*/ 784321 h 3664515"/>
              <a:gd name="connsiteX6" fmla="*/ 456108 w 5157966"/>
              <a:gd name="connsiteY6" fmla="*/ 2922396 h 3664515"/>
              <a:gd name="connsiteX7" fmla="*/ 2928194 w 5157966"/>
              <a:gd name="connsiteY7" fmla="*/ 3423238 h 3664515"/>
              <a:gd name="connsiteX8" fmla="*/ 2905534 w 5157966"/>
              <a:gd name="connsiteY8" fmla="*/ 3664515 h 3664515"/>
              <a:gd name="connsiteX9" fmla="*/ 3560828 w 5157966"/>
              <a:gd name="connsiteY9" fmla="*/ 3417903 h 3664515"/>
              <a:gd name="connsiteX0" fmla="*/ 3560828 w 5157966"/>
              <a:gd name="connsiteY0" fmla="*/ 3417903 h 3664515"/>
              <a:gd name="connsiteX1" fmla="*/ 4625113 w 5157966"/>
              <a:gd name="connsiteY1" fmla="*/ 2972172 h 3664515"/>
              <a:gd name="connsiteX2" fmla="*/ 5157578 w 5157966"/>
              <a:gd name="connsiteY2" fmla="*/ 1606926 h 3664515"/>
              <a:gd name="connsiteX3" fmla="*/ 4672248 w 5157966"/>
              <a:gd name="connsiteY3" fmla="*/ 449532 h 3664515"/>
              <a:gd name="connsiteX4" fmla="*/ 1095047 w 5157966"/>
              <a:gd name="connsiteY4" fmla="*/ 20387 h 3664515"/>
              <a:gd name="connsiteX5" fmla="*/ 49978 w 5157966"/>
              <a:gd name="connsiteY5" fmla="*/ 784321 h 3664515"/>
              <a:gd name="connsiteX6" fmla="*/ 456108 w 5157966"/>
              <a:gd name="connsiteY6" fmla="*/ 2922396 h 3664515"/>
              <a:gd name="connsiteX7" fmla="*/ 2928194 w 5157966"/>
              <a:gd name="connsiteY7" fmla="*/ 3423238 h 3664515"/>
              <a:gd name="connsiteX8" fmla="*/ 2905534 w 5157966"/>
              <a:gd name="connsiteY8" fmla="*/ 3664515 h 3664515"/>
              <a:gd name="connsiteX9" fmla="*/ 3560828 w 5157966"/>
              <a:gd name="connsiteY9" fmla="*/ 3417903 h 3664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157966" h="3664515">
                <a:moveTo>
                  <a:pt x="3560828" y="3417903"/>
                </a:moveTo>
                <a:cubicBezTo>
                  <a:pt x="4020373" y="3449733"/>
                  <a:pt x="4358988" y="3274001"/>
                  <a:pt x="4625113" y="2972172"/>
                </a:cubicBezTo>
                <a:cubicBezTo>
                  <a:pt x="4891238" y="2670343"/>
                  <a:pt x="5149722" y="2027366"/>
                  <a:pt x="5157578" y="1606926"/>
                </a:cubicBezTo>
                <a:cubicBezTo>
                  <a:pt x="5165434" y="1186486"/>
                  <a:pt x="5055868" y="699491"/>
                  <a:pt x="4672248" y="449532"/>
                </a:cubicBezTo>
                <a:cubicBezTo>
                  <a:pt x="4230479" y="245182"/>
                  <a:pt x="2144491" y="-85439"/>
                  <a:pt x="1095047" y="20387"/>
                </a:cubicBezTo>
                <a:cubicBezTo>
                  <a:pt x="609596" y="84599"/>
                  <a:pt x="156468" y="300653"/>
                  <a:pt x="49978" y="784321"/>
                </a:cubicBezTo>
                <a:cubicBezTo>
                  <a:pt x="-56512" y="1267989"/>
                  <a:pt x="-23595" y="2482577"/>
                  <a:pt x="456108" y="2922396"/>
                </a:cubicBezTo>
                <a:cubicBezTo>
                  <a:pt x="935811" y="3362215"/>
                  <a:pt x="1626172" y="3439085"/>
                  <a:pt x="2928194" y="3423238"/>
                </a:cubicBezTo>
                <a:cubicBezTo>
                  <a:pt x="2961858" y="3542568"/>
                  <a:pt x="2958691" y="3539928"/>
                  <a:pt x="2905534" y="3664515"/>
                </a:cubicBezTo>
                <a:cubicBezTo>
                  <a:pt x="3294758" y="3581805"/>
                  <a:pt x="3560828" y="3417903"/>
                  <a:pt x="3560828" y="3417903"/>
                </a:cubicBez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E1C9C5-83B1-4274-B045-258D5B18C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AD9F-AEE9-406E-B720-57D2B9DB281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362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D30EFE3-9611-4841-9BC3-E51D7A359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B2768F-CC4F-46D5-AB85-6531749195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4265" y="338095"/>
            <a:ext cx="10000521" cy="1731909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Table of contents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092F95D-5C4C-497E-93A3-C6C02FC36AD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489757"/>
              </p:ext>
            </p:extLst>
          </p:nvPr>
        </p:nvGraphicFramePr>
        <p:xfrm>
          <a:off x="763009" y="2658421"/>
          <a:ext cx="10723035" cy="35123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42233B-5645-4EC6-940F-469A8A2B68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AD9F-AEE9-406E-B720-57D2B9DB281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319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C048A33-4682-442E-85C6-6E65B5F27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Introduction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E870CFD-79A4-4A10-9F9E-DF41844DD0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Tx/>
              <a:buChar char="-"/>
            </a:pPr>
            <a:r>
              <a:rPr lang="en-US" dirty="0"/>
              <a:t>The U.S. Department of Transportation, National Highway Traffic Safety Administration issued a car crash report.</a:t>
            </a:r>
          </a:p>
          <a:p>
            <a:pPr marL="457200" indent="-457200">
              <a:buFontTx/>
              <a:buChar char="-"/>
            </a:pPr>
            <a:r>
              <a:rPr lang="en-US" dirty="0"/>
              <a:t>Accidents in 2019 appear to related to a lot of variables but we will be looking into depth for the following: </a:t>
            </a:r>
            <a:r>
              <a:rPr lang="en-US" dirty="0">
                <a:solidFill>
                  <a:srgbClr val="FF0000"/>
                </a:solidFill>
              </a:rPr>
              <a:t>accidents, people and vehicles.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063964-C5F1-40E2-BAFC-FB3FB1B1E3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AD9F-AEE9-406E-B720-57D2B9DB281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4369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20245BE-3D4A-4E37-8E47-60B4A786D5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AD9F-AEE9-406E-B720-57D2B9DB2816}" type="slidenum">
              <a:rPr lang="en-US" smtClean="0"/>
              <a:t>4</a:t>
            </a:fld>
            <a:endParaRPr lang="en-US"/>
          </a:p>
        </p:txBody>
      </p:sp>
      <p:pic>
        <p:nvPicPr>
          <p:cNvPr id="3074" name="Picture 2" descr="Lets Go Behind The Scenes Lets Dig Deeper GIF - Lets Go Behind The Scenes Lets  Dig Deeper Uncover - Discover &amp;amp; Share GIFs">
            <a:extLst>
              <a:ext uri="{FF2B5EF4-FFF2-40B4-BE49-F238E27FC236}">
                <a16:creationId xmlns:a16="http://schemas.microsoft.com/office/drawing/2014/main" id="{E3F6AF9F-9937-4F48-B1F0-AA969DF89E6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3158" y="955497"/>
            <a:ext cx="8885684" cy="4995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0975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96A35EAA-ED80-4FF1-942C-82B1D483AF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33683" flipH="1">
            <a:off x="977627" y="481134"/>
            <a:ext cx="9378187" cy="5238589"/>
          </a:xfrm>
          <a:custGeom>
            <a:avLst/>
            <a:gdLst/>
            <a:ahLst/>
            <a:cxnLst/>
            <a:rect l="l" t="t" r="r" b="b"/>
            <a:pathLst>
              <a:path w="1237972" h="852489">
                <a:moveTo>
                  <a:pt x="633056" y="852489"/>
                </a:moveTo>
                <a:cubicBezTo>
                  <a:pt x="716495" y="841059"/>
                  <a:pt x="733789" y="812455"/>
                  <a:pt x="825461" y="773218"/>
                </a:cubicBezTo>
                <a:cubicBezTo>
                  <a:pt x="917133" y="733981"/>
                  <a:pt x="1120276" y="716959"/>
                  <a:pt x="1183087" y="617069"/>
                </a:cubicBezTo>
                <a:cubicBezTo>
                  <a:pt x="1245898" y="517180"/>
                  <a:pt x="1258148" y="283568"/>
                  <a:pt x="1202325" y="173881"/>
                </a:cubicBezTo>
                <a:cubicBezTo>
                  <a:pt x="1146502" y="64194"/>
                  <a:pt x="1083676" y="36572"/>
                  <a:pt x="981005" y="19225"/>
                </a:cubicBezTo>
                <a:cubicBezTo>
                  <a:pt x="823274" y="-7425"/>
                  <a:pt x="446352" y="-23746"/>
                  <a:pt x="245994" y="92349"/>
                </a:cubicBezTo>
                <a:cubicBezTo>
                  <a:pt x="45636" y="208444"/>
                  <a:pt x="-47145" y="246094"/>
                  <a:pt x="23501" y="568036"/>
                </a:cubicBezTo>
                <a:cubicBezTo>
                  <a:pt x="51046" y="756743"/>
                  <a:pt x="510357" y="722029"/>
                  <a:pt x="552172" y="730697"/>
                </a:cubicBezTo>
                <a:cubicBezTo>
                  <a:pt x="733623" y="767368"/>
                  <a:pt x="633056" y="852489"/>
                  <a:pt x="633056" y="852489"/>
                </a:cubicBezTo>
                <a:close/>
              </a:path>
            </a:pathLst>
          </a:custGeom>
          <a:solidFill>
            <a:schemeClr val="bg1"/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D415F49B-3CBC-46CF-AFB5-988852D047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33683" flipH="1">
            <a:off x="1010574" y="456230"/>
            <a:ext cx="9378187" cy="5238589"/>
          </a:xfrm>
          <a:custGeom>
            <a:avLst/>
            <a:gdLst/>
            <a:ahLst/>
            <a:cxnLst/>
            <a:rect l="l" t="t" r="r" b="b"/>
            <a:pathLst>
              <a:path w="1237972" h="852489">
                <a:moveTo>
                  <a:pt x="633056" y="852489"/>
                </a:moveTo>
                <a:cubicBezTo>
                  <a:pt x="716495" y="841059"/>
                  <a:pt x="733789" y="812455"/>
                  <a:pt x="825461" y="773218"/>
                </a:cubicBezTo>
                <a:cubicBezTo>
                  <a:pt x="917133" y="733981"/>
                  <a:pt x="1120276" y="716959"/>
                  <a:pt x="1183087" y="617069"/>
                </a:cubicBezTo>
                <a:cubicBezTo>
                  <a:pt x="1245898" y="517180"/>
                  <a:pt x="1258148" y="283568"/>
                  <a:pt x="1202325" y="173881"/>
                </a:cubicBezTo>
                <a:cubicBezTo>
                  <a:pt x="1146502" y="64194"/>
                  <a:pt x="1083676" y="36572"/>
                  <a:pt x="981005" y="19225"/>
                </a:cubicBezTo>
                <a:cubicBezTo>
                  <a:pt x="823274" y="-7425"/>
                  <a:pt x="446352" y="-23746"/>
                  <a:pt x="245994" y="92349"/>
                </a:cubicBezTo>
                <a:cubicBezTo>
                  <a:pt x="45636" y="208444"/>
                  <a:pt x="-47145" y="246094"/>
                  <a:pt x="23501" y="568036"/>
                </a:cubicBezTo>
                <a:cubicBezTo>
                  <a:pt x="51046" y="756743"/>
                  <a:pt x="510357" y="722029"/>
                  <a:pt x="552172" y="730697"/>
                </a:cubicBezTo>
                <a:cubicBezTo>
                  <a:pt x="733623" y="767368"/>
                  <a:pt x="633056" y="852489"/>
                  <a:pt x="633056" y="852489"/>
                </a:cubicBez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6FB0F23-3B45-4057-92D7-60A175991B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5D0321-3C76-40AA-AF94-B4C82FC878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940" y="4670830"/>
            <a:ext cx="10658121" cy="98515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dirty="0"/>
              <a:t>Extracting &amp; Cleaning data</a:t>
            </a: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19953613-5A5A-4383-B8C2-6A202946F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4291217"/>
          </a:xfrm>
          <a:custGeom>
            <a:avLst/>
            <a:gdLst>
              <a:gd name="connsiteX0" fmla="*/ 11939278 w 12192000"/>
              <a:gd name="connsiteY0" fmla="*/ 4505678 h 4505788"/>
              <a:gd name="connsiteX1" fmla="*/ 11424827 w 12192000"/>
              <a:gd name="connsiteY1" fmla="*/ 4495007 h 4505788"/>
              <a:gd name="connsiteX2" fmla="*/ 10611484 w 12192000"/>
              <a:gd name="connsiteY2" fmla="*/ 4501297 h 4505788"/>
              <a:gd name="connsiteX3" fmla="*/ 1537138 w 12192000"/>
              <a:gd name="connsiteY3" fmla="*/ 4479019 h 4505788"/>
              <a:gd name="connsiteX4" fmla="*/ 113174 w 12192000"/>
              <a:gd name="connsiteY4" fmla="*/ 4461702 h 4505788"/>
              <a:gd name="connsiteX5" fmla="*/ 0 w 12192000"/>
              <a:gd name="connsiteY5" fmla="*/ 4459468 h 4505788"/>
              <a:gd name="connsiteX6" fmla="*/ 0 w 12192000"/>
              <a:gd name="connsiteY6" fmla="*/ 0 h 4505788"/>
              <a:gd name="connsiteX7" fmla="*/ 12192000 w 12192000"/>
              <a:gd name="connsiteY7" fmla="*/ 0 h 4505788"/>
              <a:gd name="connsiteX8" fmla="*/ 12192000 w 12192000"/>
              <a:gd name="connsiteY8" fmla="*/ 4499412 h 4505788"/>
              <a:gd name="connsiteX9" fmla="*/ 12183330 w 12192000"/>
              <a:gd name="connsiteY9" fmla="*/ 4500309 h 4505788"/>
              <a:gd name="connsiteX10" fmla="*/ 11983621 w 12192000"/>
              <a:gd name="connsiteY10" fmla="*/ 4505604 h 4505788"/>
              <a:gd name="connsiteX11" fmla="*/ 11939278 w 12192000"/>
              <a:gd name="connsiteY11" fmla="*/ 4505678 h 4505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4505788">
                <a:moveTo>
                  <a:pt x="11939278" y="4505678"/>
                </a:moveTo>
                <a:cubicBezTo>
                  <a:pt x="11817135" y="4504551"/>
                  <a:pt x="11574433" y="4495156"/>
                  <a:pt x="11424827" y="4495007"/>
                </a:cubicBezTo>
                <a:cubicBezTo>
                  <a:pt x="11139862" y="4494723"/>
                  <a:pt x="10930345" y="4504998"/>
                  <a:pt x="10611484" y="4501297"/>
                </a:cubicBezTo>
                <a:cubicBezTo>
                  <a:pt x="8176893" y="4532664"/>
                  <a:pt x="4168459" y="4370065"/>
                  <a:pt x="1537138" y="4479019"/>
                </a:cubicBezTo>
                <a:cubicBezTo>
                  <a:pt x="755355" y="4495523"/>
                  <a:pt x="519578" y="4472425"/>
                  <a:pt x="113174" y="4461702"/>
                </a:cubicBezTo>
                <a:lnTo>
                  <a:pt x="0" y="4459468"/>
                </a:lnTo>
                <a:lnTo>
                  <a:pt x="0" y="0"/>
                </a:lnTo>
                <a:lnTo>
                  <a:pt x="12192000" y="0"/>
                </a:lnTo>
                <a:lnTo>
                  <a:pt x="12192000" y="4499412"/>
                </a:lnTo>
                <a:lnTo>
                  <a:pt x="12183330" y="4500309"/>
                </a:lnTo>
                <a:cubicBezTo>
                  <a:pt x="12145326" y="4501926"/>
                  <a:pt x="12084089" y="4500034"/>
                  <a:pt x="11983621" y="4505604"/>
                </a:cubicBezTo>
                <a:cubicBezTo>
                  <a:pt x="11971715" y="4505831"/>
                  <a:pt x="11956727" y="4505839"/>
                  <a:pt x="11939278" y="4505678"/>
                </a:cubicBezTo>
                <a:close/>
              </a:path>
            </a:pathLst>
          </a:custGeom>
          <a:solidFill>
            <a:srgbClr val="FFFFFF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A8119DD-24FB-4BEF-B94E-F6C9911581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0038" y="191460"/>
            <a:ext cx="5291663" cy="14419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F7D227C-3054-4097-8E63-13844B3244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9667" y="191460"/>
            <a:ext cx="6071488" cy="144197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EBA55B-DC9F-4723-96D4-6F7B23C08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00263" y="6356350"/>
            <a:ext cx="52390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C7FAD9F-AEE9-406E-B720-57D2B9DB2816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  <p:pic>
        <p:nvPicPr>
          <p:cNvPr id="12" name="Content Placeholder 4">
            <a:extLst>
              <a:ext uri="{FF2B5EF4-FFF2-40B4-BE49-F238E27FC236}">
                <a16:creationId xmlns:a16="http://schemas.microsoft.com/office/drawing/2014/main" id="{F48E6E00-BF67-4B25-A29E-8DA637422C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8003" y="1756989"/>
            <a:ext cx="10333037" cy="2090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557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A2E6E6-0AC0-481C-BC35-F092BBD23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Create DB on PGADMIN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45CEFE-C362-41A1-B78E-4AA7B2BAE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AD9F-AEE9-406E-B720-57D2B9DB2816}" type="slidenum">
              <a:rPr lang="en-US" smtClean="0"/>
              <a:t>6</a:t>
            </a:fld>
            <a:endParaRPr lang="en-US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2B180DF6-7DC0-4255-8552-298B507559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18420" y="2089150"/>
            <a:ext cx="2937722" cy="3827463"/>
          </a:xfrm>
        </p:spPr>
      </p:pic>
    </p:spTree>
    <p:extLst>
      <p:ext uri="{BB962C8B-B14F-4D97-AF65-F5344CB8AC3E}">
        <p14:creationId xmlns:p14="http://schemas.microsoft.com/office/powerpoint/2010/main" val="2749394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6D3723-CF2C-4224-9EE0-3DACAA0D4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Plots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41776C-D85E-42AB-B5DA-CA2BB9A1C7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442AD5-A4D0-4EC9-8143-87CBF0415C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AD9F-AEE9-406E-B720-57D2B9DB281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851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3BD0A-417D-45B9-A958-C1BA2C6DF5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Final HTML Page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426D5E-6619-440D-871C-890030C79A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D634E7-A156-4ECA-B90D-FC208E7751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AD9F-AEE9-406E-B720-57D2B9DB281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759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3BD0A-417D-45B9-A958-C1BA2C6DF5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426D5E-6619-440D-871C-890030C79A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D634E7-A156-4ECA-B90D-FC208E7751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AD9F-AEE9-406E-B720-57D2B9DB281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144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ChitchatVTI">
  <a:themeElements>
    <a:clrScheme name="bubbles">
      <a:dk1>
        <a:sysClr val="windowText" lastClr="000000"/>
      </a:dk1>
      <a:lt1>
        <a:sysClr val="window" lastClr="FFFFFF"/>
      </a:lt1>
      <a:dk2>
        <a:srgbClr val="071819"/>
      </a:dk2>
      <a:lt2>
        <a:srgbClr val="D5F2EB"/>
      </a:lt2>
      <a:accent1>
        <a:srgbClr val="38B698"/>
      </a:accent1>
      <a:accent2>
        <a:srgbClr val="528BD6"/>
      </a:accent2>
      <a:accent3>
        <a:srgbClr val="31A7C7"/>
      </a:accent3>
      <a:accent4>
        <a:srgbClr val="F15843"/>
      </a:accent4>
      <a:accent5>
        <a:srgbClr val="DE3A6D"/>
      </a:accent5>
      <a:accent6>
        <a:srgbClr val="7AAE3C"/>
      </a:accent6>
      <a:hlink>
        <a:srgbClr val="2F9880"/>
      </a:hlink>
      <a:folHlink>
        <a:srgbClr val="396CD1"/>
      </a:folHlink>
    </a:clrScheme>
    <a:fontScheme name="The Hand">
      <a:majorFont>
        <a:latin typeface="The Serif Hand"/>
        <a:ea typeface=""/>
        <a:cs typeface=""/>
      </a:majorFont>
      <a:minorFont>
        <a:latin typeface="The Han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hitchatVTI" id="{08BB1610-1071-4750-BA6F-EA15E875FFCD}" vid="{D7BDF053-2181-45AE-9365-FFAA906CB43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</TotalTime>
  <Words>106</Words>
  <Application>Microsoft Office PowerPoint</Application>
  <PresentationFormat>Widescreen</PresentationFormat>
  <Paragraphs>28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The Hand</vt:lpstr>
      <vt:lpstr>The Serif Hand</vt:lpstr>
      <vt:lpstr>ChitchatVTI</vt:lpstr>
      <vt:lpstr>Car Accident analysis By crash dummies 2.0!</vt:lpstr>
      <vt:lpstr>Table of contents</vt:lpstr>
      <vt:lpstr>Introduction</vt:lpstr>
      <vt:lpstr>PowerPoint Presentation</vt:lpstr>
      <vt:lpstr>Extracting &amp; Cleaning data</vt:lpstr>
      <vt:lpstr>Create DB on PGADMIN</vt:lpstr>
      <vt:lpstr>Plots</vt:lpstr>
      <vt:lpstr>Final HTML Page</vt:lpstr>
      <vt:lpstr>Conclusion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Car Accidents analysis By crash dummies 2.0!</dc:title>
  <dc:creator>Shreya Udeshi</dc:creator>
  <cp:lastModifiedBy>Shreya Udeshi</cp:lastModifiedBy>
  <cp:revision>9</cp:revision>
  <dcterms:created xsi:type="dcterms:W3CDTF">2022-01-12T21:53:45Z</dcterms:created>
  <dcterms:modified xsi:type="dcterms:W3CDTF">2022-01-15T18:47:57Z</dcterms:modified>
</cp:coreProperties>
</file>